
<file path=[Content_Types].xml><?xml version="1.0" encoding="utf-8"?>
<Types xmlns="http://schemas.openxmlformats.org/package/2006/content-types">
  <Default Extension="png" ContentType="image/png"/>
  <Default Extension="tmp" ContentType="image/png"/>
  <Default Extension="glb" ContentType="model/gltf.binary"/>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38"/>
  </p:notesMasterIdLst>
  <p:handoutMasterIdLst>
    <p:handoutMasterId r:id="rId39"/>
  </p:handoutMasterIdLst>
  <p:sldIdLst>
    <p:sldId id="257" r:id="rId2"/>
    <p:sldId id="315" r:id="rId3"/>
    <p:sldId id="256" r:id="rId4"/>
    <p:sldId id="258" r:id="rId5"/>
    <p:sldId id="259" r:id="rId6"/>
    <p:sldId id="260" r:id="rId7"/>
    <p:sldId id="261" r:id="rId8"/>
    <p:sldId id="262" r:id="rId9"/>
    <p:sldId id="284" r:id="rId10"/>
    <p:sldId id="312" r:id="rId11"/>
    <p:sldId id="285" r:id="rId12"/>
    <p:sldId id="293" r:id="rId13"/>
    <p:sldId id="294" r:id="rId14"/>
    <p:sldId id="269" r:id="rId15"/>
    <p:sldId id="280" r:id="rId16"/>
    <p:sldId id="281" r:id="rId17"/>
    <p:sldId id="282" r:id="rId18"/>
    <p:sldId id="297" r:id="rId19"/>
    <p:sldId id="304" r:id="rId20"/>
    <p:sldId id="305" r:id="rId21"/>
    <p:sldId id="306" r:id="rId22"/>
    <p:sldId id="307" r:id="rId23"/>
    <p:sldId id="309" r:id="rId24"/>
    <p:sldId id="310" r:id="rId25"/>
    <p:sldId id="311" r:id="rId26"/>
    <p:sldId id="298" r:id="rId27"/>
    <p:sldId id="299" r:id="rId28"/>
    <p:sldId id="300" r:id="rId29"/>
    <p:sldId id="301" r:id="rId30"/>
    <p:sldId id="302" r:id="rId31"/>
    <p:sldId id="303" r:id="rId32"/>
    <p:sldId id="286" r:id="rId33"/>
    <p:sldId id="313" r:id="rId34"/>
    <p:sldId id="314" r:id="rId35"/>
    <p:sldId id="278" r:id="rId36"/>
    <p:sldId id="27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89" autoAdjust="0"/>
    <p:restoredTop sz="94660"/>
  </p:normalViewPr>
  <p:slideViewPr>
    <p:cSldViewPr snapToGrid="0">
      <p:cViewPr>
        <p:scale>
          <a:sx n="60" d="100"/>
          <a:sy n="60" d="100"/>
        </p:scale>
        <p:origin x="1450" y="6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91794-FABD-48F5-B1F7-2B80812F82D9}"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82A6B020-4A1B-463E-8D55-A626E740133B}">
      <dgm:prSet phldrT="[Text]"/>
      <dgm:spPr/>
      <dgm:t>
        <a:bodyPr/>
        <a:lstStyle/>
        <a:p>
          <a:pPr algn="l"/>
          <a:r>
            <a:rPr lang="en-US"/>
            <a:t>Ảnh</a:t>
          </a:r>
        </a:p>
      </dgm:t>
    </dgm:pt>
    <dgm:pt modelId="{30DB94D3-9F62-4B17-8E49-5D8C0A403A44}" type="parTrans" cxnId="{F6CD1EE1-565A-4993-AB83-165801FBEE69}">
      <dgm:prSet/>
      <dgm:spPr/>
      <dgm:t>
        <a:bodyPr/>
        <a:lstStyle/>
        <a:p>
          <a:pPr algn="l"/>
          <a:endParaRPr lang="en-US"/>
        </a:p>
      </dgm:t>
    </dgm:pt>
    <dgm:pt modelId="{D26441B2-916D-43B7-97FD-D54A25B813AC}" type="sibTrans" cxnId="{F6CD1EE1-565A-4993-AB83-165801FBEE69}">
      <dgm:prSet/>
      <dgm:spPr/>
      <dgm:t>
        <a:bodyPr/>
        <a:lstStyle/>
        <a:p>
          <a:pPr algn="l"/>
          <a:endParaRPr lang="en-US"/>
        </a:p>
      </dgm:t>
    </dgm:pt>
    <dgm:pt modelId="{581E9618-256F-408F-B662-568D4A28D966}">
      <dgm:prSet phldrT="[Text]"/>
      <dgm:spPr/>
      <dgm:t>
        <a:bodyPr/>
        <a:lstStyle/>
        <a:p>
          <a:pPr algn="l"/>
          <a:r>
            <a:rPr lang="en-US"/>
            <a:t>Xử lý ảnh</a:t>
          </a:r>
        </a:p>
      </dgm:t>
    </dgm:pt>
    <dgm:pt modelId="{63D807CC-491F-4BFC-9C31-763365793A63}" type="parTrans" cxnId="{55D6435A-B829-47DA-B766-FF896A87E05B}">
      <dgm:prSet/>
      <dgm:spPr/>
      <dgm:t>
        <a:bodyPr/>
        <a:lstStyle/>
        <a:p>
          <a:pPr algn="l"/>
          <a:endParaRPr lang="en-US"/>
        </a:p>
      </dgm:t>
    </dgm:pt>
    <dgm:pt modelId="{F328A6A9-4D61-42A1-8AAF-42597838086B}" type="sibTrans" cxnId="{55D6435A-B829-47DA-B766-FF896A87E05B}">
      <dgm:prSet/>
      <dgm:spPr/>
      <dgm:t>
        <a:bodyPr/>
        <a:lstStyle/>
        <a:p>
          <a:pPr algn="l"/>
          <a:endParaRPr lang="en-US"/>
        </a:p>
      </dgm:t>
    </dgm:pt>
    <dgm:pt modelId="{DEACC2D6-E7E9-4186-AB28-064C86BA952A}">
      <dgm:prSet phldrT="[Text]"/>
      <dgm:spPr/>
      <dgm:t>
        <a:bodyPr/>
        <a:lstStyle/>
        <a:p>
          <a:pPr algn="l"/>
          <a:r>
            <a:rPr lang="en-US"/>
            <a:t>Kết luận</a:t>
          </a:r>
        </a:p>
      </dgm:t>
    </dgm:pt>
    <dgm:pt modelId="{58E5DB53-5167-48FB-A4F4-C4D39E4E8012}" type="sibTrans" cxnId="{510879EF-64DD-4F2A-8030-5F0AAFF1B731}">
      <dgm:prSet/>
      <dgm:spPr/>
      <dgm:t>
        <a:bodyPr/>
        <a:lstStyle/>
        <a:p>
          <a:pPr algn="l"/>
          <a:endParaRPr lang="en-US"/>
        </a:p>
      </dgm:t>
    </dgm:pt>
    <dgm:pt modelId="{6BE8F939-E792-44BF-B8A0-882A73BA9292}" type="parTrans" cxnId="{510879EF-64DD-4F2A-8030-5F0AAFF1B731}">
      <dgm:prSet/>
      <dgm:spPr/>
      <dgm:t>
        <a:bodyPr/>
        <a:lstStyle/>
        <a:p>
          <a:pPr algn="l"/>
          <a:endParaRPr lang="en-US"/>
        </a:p>
      </dgm:t>
    </dgm:pt>
    <dgm:pt modelId="{2B75452C-7369-44C4-B814-A1B1A07F8B0D}">
      <dgm:prSet phldrT="[Text]"/>
      <dgm:spPr/>
      <dgm:t>
        <a:bodyPr/>
        <a:lstStyle/>
        <a:p>
          <a:pPr algn="l"/>
          <a:r>
            <a:rPr lang="en-US"/>
            <a:t>Ảnh "Tốt hơn"</a:t>
          </a:r>
        </a:p>
      </dgm:t>
    </dgm:pt>
    <dgm:pt modelId="{C447BFF4-E04E-4B21-B0D4-45626F0268CD}" type="sibTrans" cxnId="{EB81310A-B032-4FC1-97F3-2234CAB9BD48}">
      <dgm:prSet/>
      <dgm:spPr/>
      <dgm:t>
        <a:bodyPr/>
        <a:lstStyle/>
        <a:p>
          <a:pPr algn="l"/>
          <a:endParaRPr lang="en-US"/>
        </a:p>
      </dgm:t>
    </dgm:pt>
    <dgm:pt modelId="{FE5419BC-6FE6-41AD-8681-F91A7A3B9232}" type="parTrans" cxnId="{EB81310A-B032-4FC1-97F3-2234CAB9BD48}">
      <dgm:prSet/>
      <dgm:spPr/>
      <dgm:t>
        <a:bodyPr/>
        <a:lstStyle/>
        <a:p>
          <a:pPr algn="l"/>
          <a:endParaRPr lang="en-US"/>
        </a:p>
      </dgm:t>
    </dgm:pt>
    <dgm:pt modelId="{6FE74EAE-AF09-48F1-80C5-57662534E562}" type="pres">
      <dgm:prSet presAssocID="{F6991794-FABD-48F5-B1F7-2B80812F82D9}" presName="hierChild1" presStyleCnt="0">
        <dgm:presLayoutVars>
          <dgm:chPref val="1"/>
          <dgm:dir/>
          <dgm:animOne val="branch"/>
          <dgm:animLvl val="lvl"/>
          <dgm:resizeHandles/>
        </dgm:presLayoutVars>
      </dgm:prSet>
      <dgm:spPr/>
    </dgm:pt>
    <dgm:pt modelId="{DC31905B-FCFE-4ECD-B3EF-2C5B4642CCC2}" type="pres">
      <dgm:prSet presAssocID="{82A6B020-4A1B-463E-8D55-A626E740133B}" presName="hierRoot1" presStyleCnt="0"/>
      <dgm:spPr/>
    </dgm:pt>
    <dgm:pt modelId="{11738E92-7C89-4020-BAC4-76C73BFC3038}" type="pres">
      <dgm:prSet presAssocID="{82A6B020-4A1B-463E-8D55-A626E740133B}" presName="composite" presStyleCnt="0"/>
      <dgm:spPr/>
    </dgm:pt>
    <dgm:pt modelId="{094D06F5-7504-4C54-829E-11E3CB22D569}" type="pres">
      <dgm:prSet presAssocID="{82A6B020-4A1B-463E-8D55-A626E740133B}" presName="image" presStyleLbl="node0" presStyleIdx="0" presStyleCnt="1" custScaleX="184930" custScaleY="155032" custLinFactNeighborX="16343"/>
      <dgm:spPr>
        <a:blipFill rotWithShape="1">
          <a:blip xmlns:r="http://schemas.openxmlformats.org/officeDocument/2006/relationships" r:embed="rId1"/>
          <a:stretch>
            <a:fillRect/>
          </a:stretch>
        </a:blipFill>
      </dgm:spPr>
    </dgm:pt>
    <dgm:pt modelId="{24A9655B-9EC4-4DAE-8136-DEE8BE90D67A}" type="pres">
      <dgm:prSet presAssocID="{82A6B020-4A1B-463E-8D55-A626E740133B}" presName="text" presStyleLbl="revTx" presStyleIdx="0" presStyleCnt="4" custLinFactNeighborX="42271" custLinFactNeighborY="1547">
        <dgm:presLayoutVars>
          <dgm:chPref val="3"/>
        </dgm:presLayoutVars>
      </dgm:prSet>
      <dgm:spPr/>
    </dgm:pt>
    <dgm:pt modelId="{7648570C-6570-4BDC-A667-FBD4120DAB92}" type="pres">
      <dgm:prSet presAssocID="{82A6B020-4A1B-463E-8D55-A626E740133B}" presName="hierChild2" presStyleCnt="0"/>
      <dgm:spPr/>
    </dgm:pt>
    <dgm:pt modelId="{DD301C4F-2DDD-4DDD-9066-5E8693D6FFDB}" type="pres">
      <dgm:prSet presAssocID="{63D807CC-491F-4BFC-9C31-763365793A63}" presName="Name10" presStyleLbl="parChTrans1D2" presStyleIdx="0" presStyleCnt="1"/>
      <dgm:spPr/>
    </dgm:pt>
    <dgm:pt modelId="{EED5FBA7-18F8-47C8-BBB2-4B72EA042F81}" type="pres">
      <dgm:prSet presAssocID="{581E9618-256F-408F-B662-568D4A28D966}" presName="hierRoot2" presStyleCnt="0"/>
      <dgm:spPr/>
    </dgm:pt>
    <dgm:pt modelId="{FA5B9C3D-A298-41A9-8005-2E44182410AE}" type="pres">
      <dgm:prSet presAssocID="{581E9618-256F-408F-B662-568D4A28D966}" presName="composite2" presStyleCnt="0"/>
      <dgm:spPr/>
    </dgm:pt>
    <dgm:pt modelId="{85E1DC9B-D100-477C-BE32-5AF523C4FDE0}" type="pres">
      <dgm:prSet presAssocID="{581E9618-256F-408F-B662-568D4A28D966}" presName="image2" presStyleLbl="node2" presStyleIdx="0" presStyleCnt="1" custScaleX="332112" custScaleY="243398" custLinFactNeighborX="-19827"/>
      <dgm:spPr>
        <a:blipFill rotWithShape="1">
          <a:blip xmlns:r="http://schemas.openxmlformats.org/officeDocument/2006/relationships" r:embed="rId2"/>
          <a:stretch>
            <a:fillRect/>
          </a:stretch>
        </a:blipFill>
      </dgm:spPr>
    </dgm:pt>
    <dgm:pt modelId="{AD6AD6BF-8F5B-49F8-A287-DBE16366501F}" type="pres">
      <dgm:prSet presAssocID="{581E9618-256F-408F-B662-568D4A28D966}" presName="text2" presStyleLbl="revTx" presStyleIdx="1" presStyleCnt="4" custLinFactNeighborX="76612" custLinFactNeighborY="-3304">
        <dgm:presLayoutVars>
          <dgm:chPref val="3"/>
        </dgm:presLayoutVars>
      </dgm:prSet>
      <dgm:spPr/>
    </dgm:pt>
    <dgm:pt modelId="{AE29E962-1F2B-4A5F-BDFB-75C1299958DC}" type="pres">
      <dgm:prSet presAssocID="{581E9618-256F-408F-B662-568D4A28D966}" presName="hierChild3" presStyleCnt="0"/>
      <dgm:spPr/>
    </dgm:pt>
    <dgm:pt modelId="{F18040E6-F0EB-48F9-BEAB-E8AFBA6AF6E7}" type="pres">
      <dgm:prSet presAssocID="{FE5419BC-6FE6-41AD-8681-F91A7A3B9232}" presName="Name17" presStyleLbl="parChTrans1D3" presStyleIdx="0" presStyleCnt="2"/>
      <dgm:spPr/>
    </dgm:pt>
    <dgm:pt modelId="{BB0DF3F6-B9B4-4FC1-8227-CFD92DF3D537}" type="pres">
      <dgm:prSet presAssocID="{2B75452C-7369-44C4-B814-A1B1A07F8B0D}" presName="hierRoot3" presStyleCnt="0"/>
      <dgm:spPr/>
    </dgm:pt>
    <dgm:pt modelId="{D91037A2-4D3D-4C01-BBEF-58CAF12DBB97}" type="pres">
      <dgm:prSet presAssocID="{2B75452C-7369-44C4-B814-A1B1A07F8B0D}" presName="composite3" presStyleCnt="0"/>
      <dgm:spPr/>
    </dgm:pt>
    <dgm:pt modelId="{DC998E96-A343-42A8-81AA-5F176942183F}" type="pres">
      <dgm:prSet presAssocID="{2B75452C-7369-44C4-B814-A1B1A07F8B0D}" presName="image3" presStyleLbl="node3" presStyleIdx="0" presStyleCnt="2" custScaleX="173821" custScaleY="155416"/>
      <dgm:spPr>
        <a:blipFill rotWithShape="1">
          <a:blip xmlns:r="http://schemas.openxmlformats.org/officeDocument/2006/relationships" r:embed="rId3"/>
          <a:stretch>
            <a:fillRect/>
          </a:stretch>
        </a:blipFill>
      </dgm:spPr>
    </dgm:pt>
    <dgm:pt modelId="{8FB76C5C-4733-41B6-AB5C-234F6A055F38}" type="pres">
      <dgm:prSet presAssocID="{2B75452C-7369-44C4-B814-A1B1A07F8B0D}" presName="text3" presStyleLbl="revTx" presStyleIdx="2" presStyleCnt="4" custLinFactNeighborX="23904">
        <dgm:presLayoutVars>
          <dgm:chPref val="3"/>
        </dgm:presLayoutVars>
      </dgm:prSet>
      <dgm:spPr/>
    </dgm:pt>
    <dgm:pt modelId="{E603CDA4-6A07-48B0-82DA-CDD21A7C10C3}" type="pres">
      <dgm:prSet presAssocID="{2B75452C-7369-44C4-B814-A1B1A07F8B0D}" presName="hierChild4" presStyleCnt="0"/>
      <dgm:spPr/>
    </dgm:pt>
    <dgm:pt modelId="{1FE3F5E1-A76F-4F02-91F3-734A4413E7E3}" type="pres">
      <dgm:prSet presAssocID="{6BE8F939-E792-44BF-B8A0-882A73BA9292}" presName="Name17" presStyleLbl="parChTrans1D3" presStyleIdx="1" presStyleCnt="2"/>
      <dgm:spPr/>
    </dgm:pt>
    <dgm:pt modelId="{6CEB4158-1C9C-4E75-825C-E6CC64D55607}" type="pres">
      <dgm:prSet presAssocID="{DEACC2D6-E7E9-4186-AB28-064C86BA952A}" presName="hierRoot3" presStyleCnt="0"/>
      <dgm:spPr/>
    </dgm:pt>
    <dgm:pt modelId="{86021476-44BF-41E5-B3DC-D7A61124DF5C}" type="pres">
      <dgm:prSet presAssocID="{DEACC2D6-E7E9-4186-AB28-064C86BA952A}" presName="composite3" presStyleCnt="0"/>
      <dgm:spPr/>
    </dgm:pt>
    <dgm:pt modelId="{1CFD38E7-C389-4EDD-B949-3B8E858CCC1F}" type="pres">
      <dgm:prSet presAssocID="{DEACC2D6-E7E9-4186-AB28-064C86BA952A}" presName="image3" presStyleLbl="node3" presStyleIdx="1" presStyleCnt="2" custScaleX="178585" custScaleY="159774"/>
      <dgm:spPr>
        <a:blipFill rotWithShape="1">
          <a:blip xmlns:r="http://schemas.openxmlformats.org/officeDocument/2006/relationships" r:embed="rId4"/>
          <a:stretch>
            <a:fillRect/>
          </a:stretch>
        </a:blipFill>
      </dgm:spPr>
    </dgm:pt>
    <dgm:pt modelId="{F0A251E9-69C1-4C27-8437-1B0BD5428E96}" type="pres">
      <dgm:prSet presAssocID="{DEACC2D6-E7E9-4186-AB28-064C86BA952A}" presName="text3" presStyleLbl="revTx" presStyleIdx="3" presStyleCnt="4" custLinFactNeighborX="28884">
        <dgm:presLayoutVars>
          <dgm:chPref val="3"/>
        </dgm:presLayoutVars>
      </dgm:prSet>
      <dgm:spPr/>
    </dgm:pt>
    <dgm:pt modelId="{3D9F9B1C-707D-47E1-B461-22FAD5C75911}" type="pres">
      <dgm:prSet presAssocID="{DEACC2D6-E7E9-4186-AB28-064C86BA952A}" presName="hierChild4" presStyleCnt="0"/>
      <dgm:spPr/>
    </dgm:pt>
  </dgm:ptLst>
  <dgm:cxnLst>
    <dgm:cxn modelId="{EB81310A-B032-4FC1-97F3-2234CAB9BD48}" srcId="{581E9618-256F-408F-B662-568D4A28D966}" destId="{2B75452C-7369-44C4-B814-A1B1A07F8B0D}" srcOrd="0" destOrd="0" parTransId="{FE5419BC-6FE6-41AD-8681-F91A7A3B9232}" sibTransId="{C447BFF4-E04E-4B21-B0D4-45626F0268CD}"/>
    <dgm:cxn modelId="{158FE03C-2C91-4661-A99B-90F49A3AFDD6}" type="presOf" srcId="{6BE8F939-E792-44BF-B8A0-882A73BA9292}" destId="{1FE3F5E1-A76F-4F02-91F3-734A4413E7E3}" srcOrd="0" destOrd="0" presId="urn:microsoft.com/office/officeart/2009/layout/CirclePictureHierarchy"/>
    <dgm:cxn modelId="{0A995B58-1433-431B-848C-D8A205F3BF06}" type="presOf" srcId="{2B75452C-7369-44C4-B814-A1B1A07F8B0D}" destId="{8FB76C5C-4733-41B6-AB5C-234F6A055F38}" srcOrd="0" destOrd="0" presId="urn:microsoft.com/office/officeart/2009/layout/CirclePictureHierarchy"/>
    <dgm:cxn modelId="{55D6435A-B829-47DA-B766-FF896A87E05B}" srcId="{82A6B020-4A1B-463E-8D55-A626E740133B}" destId="{581E9618-256F-408F-B662-568D4A28D966}" srcOrd="0" destOrd="0" parTransId="{63D807CC-491F-4BFC-9C31-763365793A63}" sibTransId="{F328A6A9-4D61-42A1-8AAF-42597838086B}"/>
    <dgm:cxn modelId="{2BDC2181-1D05-4242-9E49-EE46A30960F4}" type="presOf" srcId="{DEACC2D6-E7E9-4186-AB28-064C86BA952A}" destId="{F0A251E9-69C1-4C27-8437-1B0BD5428E96}" srcOrd="0" destOrd="0" presId="urn:microsoft.com/office/officeart/2009/layout/CirclePictureHierarchy"/>
    <dgm:cxn modelId="{D9110092-8FE6-40FF-A7FD-A26436F14A70}" type="presOf" srcId="{63D807CC-491F-4BFC-9C31-763365793A63}" destId="{DD301C4F-2DDD-4DDD-9066-5E8693D6FFDB}" srcOrd="0" destOrd="0" presId="urn:microsoft.com/office/officeart/2009/layout/CirclePictureHierarchy"/>
    <dgm:cxn modelId="{7D6ADBAA-31EC-4B9A-AF86-38B8366FA09B}" type="presOf" srcId="{FE5419BC-6FE6-41AD-8681-F91A7A3B9232}" destId="{F18040E6-F0EB-48F9-BEAB-E8AFBA6AF6E7}" srcOrd="0" destOrd="0" presId="urn:microsoft.com/office/officeart/2009/layout/CirclePictureHierarchy"/>
    <dgm:cxn modelId="{A94060B3-5AA0-4817-A361-32FFE80C4609}" type="presOf" srcId="{F6991794-FABD-48F5-B1F7-2B80812F82D9}" destId="{6FE74EAE-AF09-48F1-80C5-57662534E562}" srcOrd="0" destOrd="0" presId="urn:microsoft.com/office/officeart/2009/layout/CirclePictureHierarchy"/>
    <dgm:cxn modelId="{4DF071D3-3AE1-4084-89E5-C632D288F110}" type="presOf" srcId="{581E9618-256F-408F-B662-568D4A28D966}" destId="{AD6AD6BF-8F5B-49F8-A287-DBE16366501F}" srcOrd="0" destOrd="0" presId="urn:microsoft.com/office/officeart/2009/layout/CirclePictureHierarchy"/>
    <dgm:cxn modelId="{F6CD1EE1-565A-4993-AB83-165801FBEE69}" srcId="{F6991794-FABD-48F5-B1F7-2B80812F82D9}" destId="{82A6B020-4A1B-463E-8D55-A626E740133B}" srcOrd="0" destOrd="0" parTransId="{30DB94D3-9F62-4B17-8E49-5D8C0A403A44}" sibTransId="{D26441B2-916D-43B7-97FD-D54A25B813AC}"/>
    <dgm:cxn modelId="{ED5608E9-C873-4298-9FFD-F82DB33D5550}" type="presOf" srcId="{82A6B020-4A1B-463E-8D55-A626E740133B}" destId="{24A9655B-9EC4-4DAE-8136-DEE8BE90D67A}" srcOrd="0" destOrd="0" presId="urn:microsoft.com/office/officeart/2009/layout/CirclePictureHierarchy"/>
    <dgm:cxn modelId="{510879EF-64DD-4F2A-8030-5F0AAFF1B731}" srcId="{581E9618-256F-408F-B662-568D4A28D966}" destId="{DEACC2D6-E7E9-4186-AB28-064C86BA952A}" srcOrd="1" destOrd="0" parTransId="{6BE8F939-E792-44BF-B8A0-882A73BA9292}" sibTransId="{58E5DB53-5167-48FB-A4F4-C4D39E4E8012}"/>
    <dgm:cxn modelId="{FEC5DE91-E121-4AF3-A774-F55B4155CAA5}" type="presParOf" srcId="{6FE74EAE-AF09-48F1-80C5-57662534E562}" destId="{DC31905B-FCFE-4ECD-B3EF-2C5B4642CCC2}" srcOrd="0" destOrd="0" presId="urn:microsoft.com/office/officeart/2009/layout/CirclePictureHierarchy"/>
    <dgm:cxn modelId="{DEA130C4-B8A4-4027-8330-98CE3796DB2B}" type="presParOf" srcId="{DC31905B-FCFE-4ECD-B3EF-2C5B4642CCC2}" destId="{11738E92-7C89-4020-BAC4-76C73BFC3038}" srcOrd="0" destOrd="0" presId="urn:microsoft.com/office/officeart/2009/layout/CirclePictureHierarchy"/>
    <dgm:cxn modelId="{14326BA6-A9C7-46C1-A9DD-94A433EE6640}" type="presParOf" srcId="{11738E92-7C89-4020-BAC4-76C73BFC3038}" destId="{094D06F5-7504-4C54-829E-11E3CB22D569}" srcOrd="0" destOrd="0" presId="urn:microsoft.com/office/officeart/2009/layout/CirclePictureHierarchy"/>
    <dgm:cxn modelId="{08F2723F-F7B9-462B-80D9-AB6200DD1EF6}" type="presParOf" srcId="{11738E92-7C89-4020-BAC4-76C73BFC3038}" destId="{24A9655B-9EC4-4DAE-8136-DEE8BE90D67A}" srcOrd="1" destOrd="0" presId="urn:microsoft.com/office/officeart/2009/layout/CirclePictureHierarchy"/>
    <dgm:cxn modelId="{CE6C82B4-9175-4453-AE56-AD3C44331FD1}" type="presParOf" srcId="{DC31905B-FCFE-4ECD-B3EF-2C5B4642CCC2}" destId="{7648570C-6570-4BDC-A667-FBD4120DAB92}" srcOrd="1" destOrd="0" presId="urn:microsoft.com/office/officeart/2009/layout/CirclePictureHierarchy"/>
    <dgm:cxn modelId="{2800957F-50BA-49BF-8E97-D908C7AB3483}" type="presParOf" srcId="{7648570C-6570-4BDC-A667-FBD4120DAB92}" destId="{DD301C4F-2DDD-4DDD-9066-5E8693D6FFDB}" srcOrd="0" destOrd="0" presId="urn:microsoft.com/office/officeart/2009/layout/CirclePictureHierarchy"/>
    <dgm:cxn modelId="{C7DCC16C-6ACC-4327-8735-0697AD164CF8}" type="presParOf" srcId="{7648570C-6570-4BDC-A667-FBD4120DAB92}" destId="{EED5FBA7-18F8-47C8-BBB2-4B72EA042F81}" srcOrd="1" destOrd="0" presId="urn:microsoft.com/office/officeart/2009/layout/CirclePictureHierarchy"/>
    <dgm:cxn modelId="{34279A32-9BD9-4993-985C-250B6CDF33FB}" type="presParOf" srcId="{EED5FBA7-18F8-47C8-BBB2-4B72EA042F81}" destId="{FA5B9C3D-A298-41A9-8005-2E44182410AE}" srcOrd="0" destOrd="0" presId="urn:microsoft.com/office/officeart/2009/layout/CirclePictureHierarchy"/>
    <dgm:cxn modelId="{4070C629-9FFB-46B1-A531-3FCA00BB417C}" type="presParOf" srcId="{FA5B9C3D-A298-41A9-8005-2E44182410AE}" destId="{85E1DC9B-D100-477C-BE32-5AF523C4FDE0}" srcOrd="0" destOrd="0" presId="urn:microsoft.com/office/officeart/2009/layout/CirclePictureHierarchy"/>
    <dgm:cxn modelId="{735966B7-6E9E-42C5-8CE2-5F49B358A718}" type="presParOf" srcId="{FA5B9C3D-A298-41A9-8005-2E44182410AE}" destId="{AD6AD6BF-8F5B-49F8-A287-DBE16366501F}" srcOrd="1" destOrd="0" presId="urn:microsoft.com/office/officeart/2009/layout/CirclePictureHierarchy"/>
    <dgm:cxn modelId="{9974D454-E52E-4E42-8BC7-BC75E2AD34E8}" type="presParOf" srcId="{EED5FBA7-18F8-47C8-BBB2-4B72EA042F81}" destId="{AE29E962-1F2B-4A5F-BDFB-75C1299958DC}" srcOrd="1" destOrd="0" presId="urn:microsoft.com/office/officeart/2009/layout/CirclePictureHierarchy"/>
    <dgm:cxn modelId="{2FABA3C2-0B1A-4E03-B122-8F6F293B4A1A}" type="presParOf" srcId="{AE29E962-1F2B-4A5F-BDFB-75C1299958DC}" destId="{F18040E6-F0EB-48F9-BEAB-E8AFBA6AF6E7}" srcOrd="0" destOrd="0" presId="urn:microsoft.com/office/officeart/2009/layout/CirclePictureHierarchy"/>
    <dgm:cxn modelId="{EDB47631-F803-4275-A44C-A67FDB0BEDB7}" type="presParOf" srcId="{AE29E962-1F2B-4A5F-BDFB-75C1299958DC}" destId="{BB0DF3F6-B9B4-4FC1-8227-CFD92DF3D537}" srcOrd="1" destOrd="0" presId="urn:microsoft.com/office/officeart/2009/layout/CirclePictureHierarchy"/>
    <dgm:cxn modelId="{F7846981-90C6-4163-98D0-821774A76652}" type="presParOf" srcId="{BB0DF3F6-B9B4-4FC1-8227-CFD92DF3D537}" destId="{D91037A2-4D3D-4C01-BBEF-58CAF12DBB97}" srcOrd="0" destOrd="0" presId="urn:microsoft.com/office/officeart/2009/layout/CirclePictureHierarchy"/>
    <dgm:cxn modelId="{DFE8470E-5138-4B89-87E4-A42A813F9FAB}" type="presParOf" srcId="{D91037A2-4D3D-4C01-BBEF-58CAF12DBB97}" destId="{DC998E96-A343-42A8-81AA-5F176942183F}" srcOrd="0" destOrd="0" presId="urn:microsoft.com/office/officeart/2009/layout/CirclePictureHierarchy"/>
    <dgm:cxn modelId="{EB195441-5EB1-49B9-BBE1-9D7A98C2F3D9}" type="presParOf" srcId="{D91037A2-4D3D-4C01-BBEF-58CAF12DBB97}" destId="{8FB76C5C-4733-41B6-AB5C-234F6A055F38}" srcOrd="1" destOrd="0" presId="urn:microsoft.com/office/officeart/2009/layout/CirclePictureHierarchy"/>
    <dgm:cxn modelId="{0FC96816-7C8C-4AA5-A0B3-5F712D63C74B}" type="presParOf" srcId="{BB0DF3F6-B9B4-4FC1-8227-CFD92DF3D537}" destId="{E603CDA4-6A07-48B0-82DA-CDD21A7C10C3}" srcOrd="1" destOrd="0" presId="urn:microsoft.com/office/officeart/2009/layout/CirclePictureHierarchy"/>
    <dgm:cxn modelId="{1E425207-1334-4E89-8E4F-906AE200D234}" type="presParOf" srcId="{AE29E962-1F2B-4A5F-BDFB-75C1299958DC}" destId="{1FE3F5E1-A76F-4F02-91F3-734A4413E7E3}" srcOrd="2" destOrd="0" presId="urn:microsoft.com/office/officeart/2009/layout/CirclePictureHierarchy"/>
    <dgm:cxn modelId="{1F782FE1-7951-4C49-8E6B-1E83DD969034}" type="presParOf" srcId="{AE29E962-1F2B-4A5F-BDFB-75C1299958DC}" destId="{6CEB4158-1C9C-4E75-825C-E6CC64D55607}" srcOrd="3" destOrd="0" presId="urn:microsoft.com/office/officeart/2009/layout/CirclePictureHierarchy"/>
    <dgm:cxn modelId="{CAC07B92-1BD1-43D6-AF33-E757657175A0}" type="presParOf" srcId="{6CEB4158-1C9C-4E75-825C-E6CC64D55607}" destId="{86021476-44BF-41E5-B3DC-D7A61124DF5C}" srcOrd="0" destOrd="0" presId="urn:microsoft.com/office/officeart/2009/layout/CirclePictureHierarchy"/>
    <dgm:cxn modelId="{93876E2D-67FE-4815-8378-17A5C0A71BDC}" type="presParOf" srcId="{86021476-44BF-41E5-B3DC-D7A61124DF5C}" destId="{1CFD38E7-C389-4EDD-B949-3B8E858CCC1F}" srcOrd="0" destOrd="0" presId="urn:microsoft.com/office/officeart/2009/layout/CirclePictureHierarchy"/>
    <dgm:cxn modelId="{569F4373-D47D-46A9-A04A-78BE7C94A59A}" type="presParOf" srcId="{86021476-44BF-41E5-B3DC-D7A61124DF5C}" destId="{F0A251E9-69C1-4C27-8437-1B0BD5428E96}" srcOrd="1" destOrd="0" presId="urn:microsoft.com/office/officeart/2009/layout/CirclePictureHierarchy"/>
    <dgm:cxn modelId="{B773FDB2-8AE9-4DC4-9A97-F56FF6BD9353}" type="presParOf" srcId="{6CEB4158-1C9C-4E75-825C-E6CC64D55607}" destId="{3D9F9B1C-707D-47E1-B461-22FAD5C75911}"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Root</a:t>
          </a:r>
          <a:br>
            <a:rPr lang="en-US"/>
          </a:br>
          <a:r>
            <a:rPr lang="en-US"/>
            <a:t>List&lt;v, p&gt;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Lst>
  <dgm:cxnLst>
    <dgm:cxn modelId="{2DCD585F-E0EF-49C3-AACC-6313AB8D1B24}" type="presOf" srcId="{6ABF8A09-8CC5-4727-9D6A-FF7CF9830E32}" destId="{7DDC99F7-AB82-4E1A-AC92-8E54344857CB}"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56AEA4B5-28D7-497F-84B0-0E3A6605F87B}" type="presOf" srcId="{AAA0A223-F702-4DDD-9E6A-DE71BD83DA08}" destId="{86EF85B3-EB57-4F79-B600-688A971A6B01}" srcOrd="0" destOrd="0" presId="urn:microsoft.com/office/officeart/2005/8/layout/hierarchy1"/>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Root</a:t>
          </a:r>
          <a:br>
            <a:rPr lang="en-US"/>
          </a:br>
          <a:r>
            <a:rPr lang="en-US"/>
            <a:t>List&lt;v,p&gt;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E18920ED-AB7F-4BFF-97DD-C36A3D0E6A60}">
      <dgm:prSet phldrT="[Text]"/>
      <dgm:spPr/>
      <dgm:t>
        <a:bodyPr/>
        <a:lstStyle/>
        <a:p>
          <a:r>
            <a:rPr lang="en-US"/>
            <a:t>Leaf 1</a:t>
          </a:r>
        </a:p>
      </dgm:t>
    </dgm:pt>
    <dgm:pt modelId="{63102E24-8D12-4ED7-8DAD-D4687BE64E24}" type="parTrans" cxnId="{AA37CEF4-A117-4581-8AEE-B3E467B1681E}">
      <dgm:prSet/>
      <dgm:spPr/>
      <dgm:t>
        <a:bodyPr/>
        <a:lstStyle/>
        <a:p>
          <a:endParaRPr lang="en-US"/>
        </a:p>
      </dgm:t>
    </dgm:pt>
    <dgm:pt modelId="{F7CAA7B0-59DD-452E-866C-037EEC547A2C}" type="sibTrans" cxnId="{AA37CEF4-A117-4581-8AEE-B3E467B1681E}">
      <dgm:prSet/>
      <dgm:spPr/>
      <dgm:t>
        <a:bodyPr/>
        <a:lstStyle/>
        <a:p>
          <a:endParaRPr lang="en-US"/>
        </a:p>
      </dgm:t>
    </dgm:pt>
    <dgm:pt modelId="{A9A45D50-218C-4311-BA2C-D80CF3C06ACE}">
      <dgm:prSet phldrT="[Text]"/>
      <dgm:spPr/>
      <dgm:t>
        <a:bodyPr/>
        <a:lstStyle/>
        <a:p>
          <a:r>
            <a:rPr lang="en-US"/>
            <a:t>Leaf 4</a:t>
          </a:r>
        </a:p>
      </dgm:t>
    </dgm:pt>
    <dgm:pt modelId="{5A4AC3D6-0902-4B26-BF87-BC190E86E169}" type="parTrans" cxnId="{5EDEFA71-9179-467E-A58F-FD9B9CB30467}">
      <dgm:prSet/>
      <dgm:spPr/>
      <dgm:t>
        <a:bodyPr/>
        <a:lstStyle/>
        <a:p>
          <a:endParaRPr lang="en-US"/>
        </a:p>
      </dgm:t>
    </dgm:pt>
    <dgm:pt modelId="{90501285-67F2-4CBF-A322-887766296FF2}" type="sibTrans" cxnId="{5EDEFA71-9179-467E-A58F-FD9B9CB30467}">
      <dgm:prSet/>
      <dgm:spPr/>
      <dgm:t>
        <a:bodyPr/>
        <a:lstStyle/>
        <a:p>
          <a:endParaRPr lang="en-US"/>
        </a:p>
      </dgm:t>
    </dgm:pt>
    <dgm:pt modelId="{3CC1B141-F0E8-4A8B-85DC-AECC2E682081}">
      <dgm:prSet phldrT="[Text]"/>
      <dgm:spPr/>
      <dgm:t>
        <a:bodyPr/>
        <a:lstStyle/>
        <a:p>
          <a:r>
            <a:rPr lang="en-US"/>
            <a:t>Leaf 2</a:t>
          </a:r>
        </a:p>
      </dgm:t>
    </dgm:pt>
    <dgm:pt modelId="{C2CDE317-C0E9-4B2D-A435-012A32600E2F}" type="parTrans" cxnId="{6EA189CF-F577-4545-8388-4DFEC439BF1B}">
      <dgm:prSet/>
      <dgm:spPr/>
      <dgm:t>
        <a:bodyPr/>
        <a:lstStyle/>
        <a:p>
          <a:endParaRPr lang="en-US"/>
        </a:p>
      </dgm:t>
    </dgm:pt>
    <dgm:pt modelId="{88B3C494-A6F8-4D8D-A330-8A87C2D89426}" type="sibTrans" cxnId="{6EA189CF-F577-4545-8388-4DFEC439BF1B}">
      <dgm:prSet/>
      <dgm:spPr/>
      <dgm:t>
        <a:bodyPr/>
        <a:lstStyle/>
        <a:p>
          <a:endParaRPr lang="en-US"/>
        </a:p>
      </dgm:t>
    </dgm:pt>
    <dgm:pt modelId="{4DB7240D-0C80-45A2-A915-467B9EA1761B}">
      <dgm:prSet phldrT="[Text]"/>
      <dgm:spPr/>
      <dgm:t>
        <a:bodyPr/>
        <a:lstStyle/>
        <a:p>
          <a:r>
            <a:rPr lang="en-US"/>
            <a:t>Leaf 3</a:t>
          </a:r>
        </a:p>
      </dgm:t>
    </dgm:pt>
    <dgm:pt modelId="{22391599-2ECA-4A4C-899E-480A89BD36B6}" type="parTrans" cxnId="{CF0A7E17-3343-4EFB-A18E-0D48A5F58F6A}">
      <dgm:prSet/>
      <dgm:spPr/>
      <dgm:t>
        <a:bodyPr/>
        <a:lstStyle/>
        <a:p>
          <a:endParaRPr lang="en-US"/>
        </a:p>
      </dgm:t>
    </dgm:pt>
    <dgm:pt modelId="{C6DD404B-DF66-41E8-9FB9-EDA896194F67}" type="sibTrans" cxnId="{CF0A7E17-3343-4EFB-A18E-0D48A5F58F6A}">
      <dgm:prSet/>
      <dgm:spPr/>
      <dgm:t>
        <a:bodyPr/>
        <a:lstStyle/>
        <a:p>
          <a:endParaRPr lang="en-US"/>
        </a:p>
      </dgm:t>
    </dgm:pt>
    <dgm:pt modelId="{FF7A0733-9D60-40D5-A4B4-3C6274E74566}">
      <dgm:prSet phldrT="[Text]"/>
      <dgm:spPr/>
      <dgm:t>
        <a:bodyPr/>
        <a:lstStyle/>
        <a:p>
          <a:r>
            <a:rPr lang="en-US"/>
            <a:t>Leaf 5</a:t>
          </a:r>
        </a:p>
      </dgm:t>
    </dgm:pt>
    <dgm:pt modelId="{30826DED-FA21-4AF1-94EE-B5C3C586ED1E}" type="parTrans" cxnId="{86F1086A-32A3-408F-A151-9E9BE97A2805}">
      <dgm:prSet/>
      <dgm:spPr/>
      <dgm:t>
        <a:bodyPr/>
        <a:lstStyle/>
        <a:p>
          <a:endParaRPr lang="en-US"/>
        </a:p>
      </dgm:t>
    </dgm:pt>
    <dgm:pt modelId="{517B33CB-2F9D-4898-9B64-E5AA56398E84}" type="sibTrans" cxnId="{86F1086A-32A3-408F-A151-9E9BE97A2805}">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 modelId="{2671CA3A-82F9-4782-99A9-4BB90E1424D3}" type="pres">
      <dgm:prSet presAssocID="{63102E24-8D12-4ED7-8DAD-D4687BE64E24}" presName="Name10" presStyleLbl="parChTrans1D2" presStyleIdx="0" presStyleCnt="5"/>
      <dgm:spPr/>
    </dgm:pt>
    <dgm:pt modelId="{0B459178-0695-4FCF-BEDC-1BE89FE8AB94}" type="pres">
      <dgm:prSet presAssocID="{E18920ED-AB7F-4BFF-97DD-C36A3D0E6A60}" presName="hierRoot2" presStyleCnt="0"/>
      <dgm:spPr/>
    </dgm:pt>
    <dgm:pt modelId="{0B31C2AE-F229-4D4C-B5FE-09727865DA59}" type="pres">
      <dgm:prSet presAssocID="{E18920ED-AB7F-4BFF-97DD-C36A3D0E6A60}" presName="composite2" presStyleCnt="0"/>
      <dgm:spPr/>
    </dgm:pt>
    <dgm:pt modelId="{FF341E1B-D954-418D-AD91-3CBE898A8C3F}" type="pres">
      <dgm:prSet presAssocID="{E18920ED-AB7F-4BFF-97DD-C36A3D0E6A60}" presName="background2" presStyleLbl="node2" presStyleIdx="0" presStyleCnt="5"/>
      <dgm:spPr/>
    </dgm:pt>
    <dgm:pt modelId="{538C4542-02FB-492A-BF3C-5E8E47608D11}" type="pres">
      <dgm:prSet presAssocID="{E18920ED-AB7F-4BFF-97DD-C36A3D0E6A60}" presName="text2" presStyleLbl="fgAcc2" presStyleIdx="0" presStyleCnt="5">
        <dgm:presLayoutVars>
          <dgm:chPref val="3"/>
        </dgm:presLayoutVars>
      </dgm:prSet>
      <dgm:spPr/>
    </dgm:pt>
    <dgm:pt modelId="{B7C71D58-A42E-4B48-868A-4B4CD0318200}" type="pres">
      <dgm:prSet presAssocID="{E18920ED-AB7F-4BFF-97DD-C36A3D0E6A60}" presName="hierChild3" presStyleCnt="0"/>
      <dgm:spPr/>
    </dgm:pt>
    <dgm:pt modelId="{179F705B-5552-4E26-8BC0-0ED911D69ED5}" type="pres">
      <dgm:prSet presAssocID="{C2CDE317-C0E9-4B2D-A435-012A32600E2F}" presName="Name10" presStyleLbl="parChTrans1D2" presStyleIdx="1" presStyleCnt="5"/>
      <dgm:spPr/>
    </dgm:pt>
    <dgm:pt modelId="{523613B2-8AE9-4F2E-B383-6369A55341CD}" type="pres">
      <dgm:prSet presAssocID="{3CC1B141-F0E8-4A8B-85DC-AECC2E682081}" presName="hierRoot2" presStyleCnt="0"/>
      <dgm:spPr/>
    </dgm:pt>
    <dgm:pt modelId="{3F5198D2-FAF3-4935-977D-6B220AB546D8}" type="pres">
      <dgm:prSet presAssocID="{3CC1B141-F0E8-4A8B-85DC-AECC2E682081}" presName="composite2" presStyleCnt="0"/>
      <dgm:spPr/>
    </dgm:pt>
    <dgm:pt modelId="{EC97C363-09AD-4EDE-8A1A-649B710DC163}" type="pres">
      <dgm:prSet presAssocID="{3CC1B141-F0E8-4A8B-85DC-AECC2E682081}" presName="background2" presStyleLbl="node2" presStyleIdx="1" presStyleCnt="5"/>
      <dgm:spPr/>
    </dgm:pt>
    <dgm:pt modelId="{455F07C0-BF57-414E-8EE2-583E0FCC89D5}" type="pres">
      <dgm:prSet presAssocID="{3CC1B141-F0E8-4A8B-85DC-AECC2E682081}" presName="text2" presStyleLbl="fgAcc2" presStyleIdx="1" presStyleCnt="5">
        <dgm:presLayoutVars>
          <dgm:chPref val="3"/>
        </dgm:presLayoutVars>
      </dgm:prSet>
      <dgm:spPr/>
    </dgm:pt>
    <dgm:pt modelId="{EEC6CC8E-F2F6-4ECD-872B-011CA6108A99}" type="pres">
      <dgm:prSet presAssocID="{3CC1B141-F0E8-4A8B-85DC-AECC2E682081}" presName="hierChild3" presStyleCnt="0"/>
      <dgm:spPr/>
    </dgm:pt>
    <dgm:pt modelId="{01457CC1-B9DB-41B5-8095-1460C47D40CB}" type="pres">
      <dgm:prSet presAssocID="{22391599-2ECA-4A4C-899E-480A89BD36B6}" presName="Name10" presStyleLbl="parChTrans1D2" presStyleIdx="2" presStyleCnt="5"/>
      <dgm:spPr/>
    </dgm:pt>
    <dgm:pt modelId="{E25CF47F-0E1B-4E93-8A9E-469E75EBF4DD}" type="pres">
      <dgm:prSet presAssocID="{4DB7240D-0C80-45A2-A915-467B9EA1761B}" presName="hierRoot2" presStyleCnt="0"/>
      <dgm:spPr/>
    </dgm:pt>
    <dgm:pt modelId="{2F138B80-0D31-4790-9F71-113765B9B1DE}" type="pres">
      <dgm:prSet presAssocID="{4DB7240D-0C80-45A2-A915-467B9EA1761B}" presName="composite2" presStyleCnt="0"/>
      <dgm:spPr/>
    </dgm:pt>
    <dgm:pt modelId="{79CAC23D-2BB4-4010-AB8D-897659450B4B}" type="pres">
      <dgm:prSet presAssocID="{4DB7240D-0C80-45A2-A915-467B9EA1761B}" presName="background2" presStyleLbl="node2" presStyleIdx="2" presStyleCnt="5"/>
      <dgm:spPr/>
    </dgm:pt>
    <dgm:pt modelId="{6B80BAD0-4F66-4299-9C40-5D67BD38FDCA}" type="pres">
      <dgm:prSet presAssocID="{4DB7240D-0C80-45A2-A915-467B9EA1761B}" presName="text2" presStyleLbl="fgAcc2" presStyleIdx="2" presStyleCnt="5">
        <dgm:presLayoutVars>
          <dgm:chPref val="3"/>
        </dgm:presLayoutVars>
      </dgm:prSet>
      <dgm:spPr/>
    </dgm:pt>
    <dgm:pt modelId="{12ADACE3-C4B4-48C6-8F20-2915AB952DD1}" type="pres">
      <dgm:prSet presAssocID="{4DB7240D-0C80-45A2-A915-467B9EA1761B}" presName="hierChild3" presStyleCnt="0"/>
      <dgm:spPr/>
    </dgm:pt>
    <dgm:pt modelId="{FFCE9FE3-B86E-4020-A69D-036422BEB6C6}" type="pres">
      <dgm:prSet presAssocID="{5A4AC3D6-0902-4B26-BF87-BC190E86E169}" presName="Name10" presStyleLbl="parChTrans1D2" presStyleIdx="3" presStyleCnt="5"/>
      <dgm:spPr/>
    </dgm:pt>
    <dgm:pt modelId="{AC203818-D486-4DC0-B8D8-777B60BD2303}" type="pres">
      <dgm:prSet presAssocID="{A9A45D50-218C-4311-BA2C-D80CF3C06ACE}" presName="hierRoot2" presStyleCnt="0"/>
      <dgm:spPr/>
    </dgm:pt>
    <dgm:pt modelId="{E1825EAF-888F-463A-A2AB-1539D53B06DA}" type="pres">
      <dgm:prSet presAssocID="{A9A45D50-218C-4311-BA2C-D80CF3C06ACE}" presName="composite2" presStyleCnt="0"/>
      <dgm:spPr/>
    </dgm:pt>
    <dgm:pt modelId="{B68A9A7B-5050-4A52-B70E-07395F605EC8}" type="pres">
      <dgm:prSet presAssocID="{A9A45D50-218C-4311-BA2C-D80CF3C06ACE}" presName="background2" presStyleLbl="node2" presStyleIdx="3" presStyleCnt="5"/>
      <dgm:spPr/>
    </dgm:pt>
    <dgm:pt modelId="{0F0A8EE1-81EB-4E69-8550-F7027D5155DB}" type="pres">
      <dgm:prSet presAssocID="{A9A45D50-218C-4311-BA2C-D80CF3C06ACE}" presName="text2" presStyleLbl="fgAcc2" presStyleIdx="3" presStyleCnt="5">
        <dgm:presLayoutVars>
          <dgm:chPref val="3"/>
        </dgm:presLayoutVars>
      </dgm:prSet>
      <dgm:spPr/>
    </dgm:pt>
    <dgm:pt modelId="{BE44F75A-0E34-4F98-88C7-F2B4E359E569}" type="pres">
      <dgm:prSet presAssocID="{A9A45D50-218C-4311-BA2C-D80CF3C06ACE}" presName="hierChild3" presStyleCnt="0"/>
      <dgm:spPr/>
    </dgm:pt>
    <dgm:pt modelId="{0B289CAB-7349-4121-9AE8-11532F444100}" type="pres">
      <dgm:prSet presAssocID="{30826DED-FA21-4AF1-94EE-B5C3C586ED1E}" presName="Name10" presStyleLbl="parChTrans1D2" presStyleIdx="4" presStyleCnt="5"/>
      <dgm:spPr/>
    </dgm:pt>
    <dgm:pt modelId="{BD6060D8-4600-4F4A-940B-ED052168F92E}" type="pres">
      <dgm:prSet presAssocID="{FF7A0733-9D60-40D5-A4B4-3C6274E74566}" presName="hierRoot2" presStyleCnt="0"/>
      <dgm:spPr/>
    </dgm:pt>
    <dgm:pt modelId="{2D49F9FA-A4A0-4779-8E51-2C53379FB6B8}" type="pres">
      <dgm:prSet presAssocID="{FF7A0733-9D60-40D5-A4B4-3C6274E74566}" presName="composite2" presStyleCnt="0"/>
      <dgm:spPr/>
    </dgm:pt>
    <dgm:pt modelId="{9977A574-DA82-4751-9BFA-EC648BA165C4}" type="pres">
      <dgm:prSet presAssocID="{FF7A0733-9D60-40D5-A4B4-3C6274E74566}" presName="background2" presStyleLbl="node2" presStyleIdx="4" presStyleCnt="5"/>
      <dgm:spPr/>
    </dgm:pt>
    <dgm:pt modelId="{64C00265-821F-41FB-86B8-915016893610}" type="pres">
      <dgm:prSet presAssocID="{FF7A0733-9D60-40D5-A4B4-3C6274E74566}" presName="text2" presStyleLbl="fgAcc2" presStyleIdx="4" presStyleCnt="5">
        <dgm:presLayoutVars>
          <dgm:chPref val="3"/>
        </dgm:presLayoutVars>
      </dgm:prSet>
      <dgm:spPr/>
    </dgm:pt>
    <dgm:pt modelId="{580E8877-E52D-4624-B065-F785DDDFD513}" type="pres">
      <dgm:prSet presAssocID="{FF7A0733-9D60-40D5-A4B4-3C6274E74566}" presName="hierChild3" presStyleCnt="0"/>
      <dgm:spPr/>
    </dgm:pt>
  </dgm:ptLst>
  <dgm:cxnLst>
    <dgm:cxn modelId="{6766CF02-3A7F-4B0E-95E2-55AB60D43D25}" type="presOf" srcId="{22391599-2ECA-4A4C-899E-480A89BD36B6}" destId="{01457CC1-B9DB-41B5-8095-1460C47D40CB}" srcOrd="0" destOrd="0" presId="urn:microsoft.com/office/officeart/2005/8/layout/hierarchy1"/>
    <dgm:cxn modelId="{5D5FC810-82F7-4250-A20F-8A1B4A84CDA5}" type="presOf" srcId="{5A4AC3D6-0902-4B26-BF87-BC190E86E169}" destId="{FFCE9FE3-B86E-4020-A69D-036422BEB6C6}" srcOrd="0" destOrd="0" presId="urn:microsoft.com/office/officeart/2005/8/layout/hierarchy1"/>
    <dgm:cxn modelId="{CF0A7E17-3343-4EFB-A18E-0D48A5F58F6A}" srcId="{6ABF8A09-8CC5-4727-9D6A-FF7CF9830E32}" destId="{4DB7240D-0C80-45A2-A915-467B9EA1761B}" srcOrd="2" destOrd="0" parTransId="{22391599-2ECA-4A4C-899E-480A89BD36B6}" sibTransId="{C6DD404B-DF66-41E8-9FB9-EDA896194F67}"/>
    <dgm:cxn modelId="{E2376B1C-6143-4578-8A99-EFC28427C90F}" type="presOf" srcId="{C2CDE317-C0E9-4B2D-A435-012A32600E2F}" destId="{179F705B-5552-4E26-8BC0-0ED911D69ED5}" srcOrd="0" destOrd="0" presId="urn:microsoft.com/office/officeart/2005/8/layout/hierarchy1"/>
    <dgm:cxn modelId="{61135D27-BE33-4B28-B9ED-FEB69A443B00}" type="presOf" srcId="{E18920ED-AB7F-4BFF-97DD-C36A3D0E6A60}" destId="{538C4542-02FB-492A-BF3C-5E8E47608D11}" srcOrd="0" destOrd="0" presId="urn:microsoft.com/office/officeart/2005/8/layout/hierarchy1"/>
    <dgm:cxn modelId="{82FC503E-F32C-4A86-A3B9-99B68C676D26}" type="presOf" srcId="{4DB7240D-0C80-45A2-A915-467B9EA1761B}" destId="{6B80BAD0-4F66-4299-9C40-5D67BD38FDCA}" srcOrd="0" destOrd="0" presId="urn:microsoft.com/office/officeart/2005/8/layout/hierarchy1"/>
    <dgm:cxn modelId="{2DCD585F-E0EF-49C3-AACC-6313AB8D1B24}" type="presOf" srcId="{6ABF8A09-8CC5-4727-9D6A-FF7CF9830E32}" destId="{7DDC99F7-AB82-4E1A-AC92-8E54344857CB}" srcOrd="0" destOrd="0" presId="urn:microsoft.com/office/officeart/2005/8/layout/hierarchy1"/>
    <dgm:cxn modelId="{B3980445-8FBC-44C8-A013-AC8629D81D07}" type="presOf" srcId="{63102E24-8D12-4ED7-8DAD-D4687BE64E24}" destId="{2671CA3A-82F9-4782-99A9-4BB90E1424D3}" srcOrd="0" destOrd="0" presId="urn:microsoft.com/office/officeart/2005/8/layout/hierarchy1"/>
    <dgm:cxn modelId="{86F1086A-32A3-408F-A151-9E9BE97A2805}" srcId="{6ABF8A09-8CC5-4727-9D6A-FF7CF9830E32}" destId="{FF7A0733-9D60-40D5-A4B4-3C6274E74566}" srcOrd="4" destOrd="0" parTransId="{30826DED-FA21-4AF1-94EE-B5C3C586ED1E}" sibTransId="{517B33CB-2F9D-4898-9B64-E5AA56398E84}"/>
    <dgm:cxn modelId="{DF01A170-D1D4-4703-A2D3-3171C2D70348}" type="presOf" srcId="{A9A45D50-218C-4311-BA2C-D80CF3C06ACE}" destId="{0F0A8EE1-81EB-4E69-8550-F7027D5155DB}" srcOrd="0" destOrd="0" presId="urn:microsoft.com/office/officeart/2005/8/layout/hierarchy1"/>
    <dgm:cxn modelId="{5EDEFA71-9179-467E-A58F-FD9B9CB30467}" srcId="{6ABF8A09-8CC5-4727-9D6A-FF7CF9830E32}" destId="{A9A45D50-218C-4311-BA2C-D80CF3C06ACE}" srcOrd="3" destOrd="0" parTransId="{5A4AC3D6-0902-4B26-BF87-BC190E86E169}" sibTransId="{90501285-67F2-4CBF-A322-887766296FF2}"/>
    <dgm:cxn modelId="{A4029387-D194-4127-B96B-744EF90B6552}" srcId="{AAA0A223-F702-4DDD-9E6A-DE71BD83DA08}" destId="{6ABF8A09-8CC5-4727-9D6A-FF7CF9830E32}" srcOrd="0" destOrd="0" parTransId="{E300ED3E-A931-45B1-A75B-425D2C9CAD77}" sibTransId="{F54E67C3-5CB2-4157-BAD0-42787424C3AA}"/>
    <dgm:cxn modelId="{33AFA5A3-20F9-4197-80E3-74EECAD2D997}" type="presOf" srcId="{FF7A0733-9D60-40D5-A4B4-3C6274E74566}" destId="{64C00265-821F-41FB-86B8-915016893610}" srcOrd="0" destOrd="0" presId="urn:microsoft.com/office/officeart/2005/8/layout/hierarchy1"/>
    <dgm:cxn modelId="{DC1450B1-8F9C-4A2F-8DA0-E8DBC4D8F20F}" type="presOf" srcId="{30826DED-FA21-4AF1-94EE-B5C3C586ED1E}" destId="{0B289CAB-7349-4121-9AE8-11532F444100}" srcOrd="0" destOrd="0" presId="urn:microsoft.com/office/officeart/2005/8/layout/hierarchy1"/>
    <dgm:cxn modelId="{56AEA4B5-28D7-497F-84B0-0E3A6605F87B}" type="presOf" srcId="{AAA0A223-F702-4DDD-9E6A-DE71BD83DA08}" destId="{86EF85B3-EB57-4F79-B600-688A971A6B01}" srcOrd="0" destOrd="0" presId="urn:microsoft.com/office/officeart/2005/8/layout/hierarchy1"/>
    <dgm:cxn modelId="{6EA189CF-F577-4545-8388-4DFEC439BF1B}" srcId="{6ABF8A09-8CC5-4727-9D6A-FF7CF9830E32}" destId="{3CC1B141-F0E8-4A8B-85DC-AECC2E682081}" srcOrd="1" destOrd="0" parTransId="{C2CDE317-C0E9-4B2D-A435-012A32600E2F}" sibTransId="{88B3C494-A6F8-4D8D-A330-8A87C2D89426}"/>
    <dgm:cxn modelId="{182DDAE1-73D7-45E3-AA83-DC1895D67F24}" type="presOf" srcId="{3CC1B141-F0E8-4A8B-85DC-AECC2E682081}" destId="{455F07C0-BF57-414E-8EE2-583E0FCC89D5}" srcOrd="0" destOrd="0" presId="urn:microsoft.com/office/officeart/2005/8/layout/hierarchy1"/>
    <dgm:cxn modelId="{AA37CEF4-A117-4581-8AEE-B3E467B1681E}" srcId="{6ABF8A09-8CC5-4727-9D6A-FF7CF9830E32}" destId="{E18920ED-AB7F-4BFF-97DD-C36A3D0E6A60}" srcOrd="0" destOrd="0" parTransId="{63102E24-8D12-4ED7-8DAD-D4687BE64E24}" sibTransId="{F7CAA7B0-59DD-452E-866C-037EEC547A2C}"/>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 modelId="{6B53D47B-8371-4BBA-9B7C-B14FAB1B2E99}" type="presParOf" srcId="{875DAB1D-BFFD-4DD1-BF93-D0D23B30A674}" destId="{2671CA3A-82F9-4782-99A9-4BB90E1424D3}" srcOrd="0" destOrd="0" presId="urn:microsoft.com/office/officeart/2005/8/layout/hierarchy1"/>
    <dgm:cxn modelId="{FA4248CD-54A4-4FAC-95BA-3DEADDA1CFAD}" type="presParOf" srcId="{875DAB1D-BFFD-4DD1-BF93-D0D23B30A674}" destId="{0B459178-0695-4FCF-BEDC-1BE89FE8AB94}" srcOrd="1" destOrd="0" presId="urn:microsoft.com/office/officeart/2005/8/layout/hierarchy1"/>
    <dgm:cxn modelId="{705AE018-F196-4A0A-B944-3011D267D761}" type="presParOf" srcId="{0B459178-0695-4FCF-BEDC-1BE89FE8AB94}" destId="{0B31C2AE-F229-4D4C-B5FE-09727865DA59}" srcOrd="0" destOrd="0" presId="urn:microsoft.com/office/officeart/2005/8/layout/hierarchy1"/>
    <dgm:cxn modelId="{E9FFDCC8-AB0E-4B90-B48E-D1EA3B99ED10}" type="presParOf" srcId="{0B31C2AE-F229-4D4C-B5FE-09727865DA59}" destId="{FF341E1B-D954-418D-AD91-3CBE898A8C3F}" srcOrd="0" destOrd="0" presId="urn:microsoft.com/office/officeart/2005/8/layout/hierarchy1"/>
    <dgm:cxn modelId="{5048DE67-1C93-4454-B8F4-C57CB7FD2503}" type="presParOf" srcId="{0B31C2AE-F229-4D4C-B5FE-09727865DA59}" destId="{538C4542-02FB-492A-BF3C-5E8E47608D11}" srcOrd="1" destOrd="0" presId="urn:microsoft.com/office/officeart/2005/8/layout/hierarchy1"/>
    <dgm:cxn modelId="{6842E518-623F-410A-8D5E-CA9E1DCC18A9}" type="presParOf" srcId="{0B459178-0695-4FCF-BEDC-1BE89FE8AB94}" destId="{B7C71D58-A42E-4B48-868A-4B4CD0318200}" srcOrd="1" destOrd="0" presId="urn:microsoft.com/office/officeart/2005/8/layout/hierarchy1"/>
    <dgm:cxn modelId="{56DDBC60-5B52-49CC-9E7A-2D0EA43DDBFE}" type="presParOf" srcId="{875DAB1D-BFFD-4DD1-BF93-D0D23B30A674}" destId="{179F705B-5552-4E26-8BC0-0ED911D69ED5}" srcOrd="2" destOrd="0" presId="urn:microsoft.com/office/officeart/2005/8/layout/hierarchy1"/>
    <dgm:cxn modelId="{17D31CB7-68A2-4BC1-BCC2-126D38DC6355}" type="presParOf" srcId="{875DAB1D-BFFD-4DD1-BF93-D0D23B30A674}" destId="{523613B2-8AE9-4F2E-B383-6369A55341CD}" srcOrd="3" destOrd="0" presId="urn:microsoft.com/office/officeart/2005/8/layout/hierarchy1"/>
    <dgm:cxn modelId="{039880D6-D2D9-4FCE-A9EB-D49495AEA08F}" type="presParOf" srcId="{523613B2-8AE9-4F2E-B383-6369A55341CD}" destId="{3F5198D2-FAF3-4935-977D-6B220AB546D8}" srcOrd="0" destOrd="0" presId="urn:microsoft.com/office/officeart/2005/8/layout/hierarchy1"/>
    <dgm:cxn modelId="{8389C3A9-8A7C-4950-A741-8490601C0C43}" type="presParOf" srcId="{3F5198D2-FAF3-4935-977D-6B220AB546D8}" destId="{EC97C363-09AD-4EDE-8A1A-649B710DC163}" srcOrd="0" destOrd="0" presId="urn:microsoft.com/office/officeart/2005/8/layout/hierarchy1"/>
    <dgm:cxn modelId="{A87F80D5-08FA-487A-85F5-AC82052A3429}" type="presParOf" srcId="{3F5198D2-FAF3-4935-977D-6B220AB546D8}" destId="{455F07C0-BF57-414E-8EE2-583E0FCC89D5}" srcOrd="1" destOrd="0" presId="urn:microsoft.com/office/officeart/2005/8/layout/hierarchy1"/>
    <dgm:cxn modelId="{BFA237D1-283F-4556-8537-C097239A6E8C}" type="presParOf" srcId="{523613B2-8AE9-4F2E-B383-6369A55341CD}" destId="{EEC6CC8E-F2F6-4ECD-872B-011CA6108A99}" srcOrd="1" destOrd="0" presId="urn:microsoft.com/office/officeart/2005/8/layout/hierarchy1"/>
    <dgm:cxn modelId="{CCD73EF4-286B-45BE-9A15-C379F22754D9}" type="presParOf" srcId="{875DAB1D-BFFD-4DD1-BF93-D0D23B30A674}" destId="{01457CC1-B9DB-41B5-8095-1460C47D40CB}" srcOrd="4" destOrd="0" presId="urn:microsoft.com/office/officeart/2005/8/layout/hierarchy1"/>
    <dgm:cxn modelId="{5BC44FFB-B2DA-4186-B688-7C01548F8486}" type="presParOf" srcId="{875DAB1D-BFFD-4DD1-BF93-D0D23B30A674}" destId="{E25CF47F-0E1B-4E93-8A9E-469E75EBF4DD}" srcOrd="5" destOrd="0" presId="urn:microsoft.com/office/officeart/2005/8/layout/hierarchy1"/>
    <dgm:cxn modelId="{66019BCE-DCF0-46DD-9606-437F2A265DB2}" type="presParOf" srcId="{E25CF47F-0E1B-4E93-8A9E-469E75EBF4DD}" destId="{2F138B80-0D31-4790-9F71-113765B9B1DE}" srcOrd="0" destOrd="0" presId="urn:microsoft.com/office/officeart/2005/8/layout/hierarchy1"/>
    <dgm:cxn modelId="{248D5397-4BC8-4954-B879-311710FD4FC5}" type="presParOf" srcId="{2F138B80-0D31-4790-9F71-113765B9B1DE}" destId="{79CAC23D-2BB4-4010-AB8D-897659450B4B}" srcOrd="0" destOrd="0" presId="urn:microsoft.com/office/officeart/2005/8/layout/hierarchy1"/>
    <dgm:cxn modelId="{7F7DAFC0-F5BA-4BB8-8BA3-5A32DB2165B3}" type="presParOf" srcId="{2F138B80-0D31-4790-9F71-113765B9B1DE}" destId="{6B80BAD0-4F66-4299-9C40-5D67BD38FDCA}" srcOrd="1" destOrd="0" presId="urn:microsoft.com/office/officeart/2005/8/layout/hierarchy1"/>
    <dgm:cxn modelId="{1C8ECD02-EABA-4FF8-B25D-418E73145D4E}" type="presParOf" srcId="{E25CF47F-0E1B-4E93-8A9E-469E75EBF4DD}" destId="{12ADACE3-C4B4-48C6-8F20-2915AB952DD1}" srcOrd="1" destOrd="0" presId="urn:microsoft.com/office/officeart/2005/8/layout/hierarchy1"/>
    <dgm:cxn modelId="{0067BFFC-C8FC-404F-B015-796B60E7A521}" type="presParOf" srcId="{875DAB1D-BFFD-4DD1-BF93-D0D23B30A674}" destId="{FFCE9FE3-B86E-4020-A69D-036422BEB6C6}" srcOrd="6" destOrd="0" presId="urn:microsoft.com/office/officeart/2005/8/layout/hierarchy1"/>
    <dgm:cxn modelId="{9BBBDCE4-AC3B-4743-9334-C5DB3AE27169}" type="presParOf" srcId="{875DAB1D-BFFD-4DD1-BF93-D0D23B30A674}" destId="{AC203818-D486-4DC0-B8D8-777B60BD2303}" srcOrd="7" destOrd="0" presId="urn:microsoft.com/office/officeart/2005/8/layout/hierarchy1"/>
    <dgm:cxn modelId="{D84A71CD-8FEA-4DB8-A58F-B50641BF53C7}" type="presParOf" srcId="{AC203818-D486-4DC0-B8D8-777B60BD2303}" destId="{E1825EAF-888F-463A-A2AB-1539D53B06DA}" srcOrd="0" destOrd="0" presId="urn:microsoft.com/office/officeart/2005/8/layout/hierarchy1"/>
    <dgm:cxn modelId="{D2DD8A6B-CA39-49FC-B2E5-58DE2F1528FB}" type="presParOf" srcId="{E1825EAF-888F-463A-A2AB-1539D53B06DA}" destId="{B68A9A7B-5050-4A52-B70E-07395F605EC8}" srcOrd="0" destOrd="0" presId="urn:microsoft.com/office/officeart/2005/8/layout/hierarchy1"/>
    <dgm:cxn modelId="{0C336916-507D-4717-9FFD-1A6446B44825}" type="presParOf" srcId="{E1825EAF-888F-463A-A2AB-1539D53B06DA}" destId="{0F0A8EE1-81EB-4E69-8550-F7027D5155DB}" srcOrd="1" destOrd="0" presId="urn:microsoft.com/office/officeart/2005/8/layout/hierarchy1"/>
    <dgm:cxn modelId="{5AA1554A-7B36-41E5-A6FD-0AAF76476411}" type="presParOf" srcId="{AC203818-D486-4DC0-B8D8-777B60BD2303}" destId="{BE44F75A-0E34-4F98-88C7-F2B4E359E569}" srcOrd="1" destOrd="0" presId="urn:microsoft.com/office/officeart/2005/8/layout/hierarchy1"/>
    <dgm:cxn modelId="{D7132BD3-FDD9-40AD-A0FF-E00AA3485DA2}" type="presParOf" srcId="{875DAB1D-BFFD-4DD1-BF93-D0D23B30A674}" destId="{0B289CAB-7349-4121-9AE8-11532F444100}" srcOrd="8" destOrd="0" presId="urn:microsoft.com/office/officeart/2005/8/layout/hierarchy1"/>
    <dgm:cxn modelId="{CB722964-8AD2-41F4-A6B5-F8CDB98A041B}" type="presParOf" srcId="{875DAB1D-BFFD-4DD1-BF93-D0D23B30A674}" destId="{BD6060D8-4600-4F4A-940B-ED052168F92E}" srcOrd="9" destOrd="0" presId="urn:microsoft.com/office/officeart/2005/8/layout/hierarchy1"/>
    <dgm:cxn modelId="{DD770B47-5F88-4E0C-B1F7-3195E386099E}" type="presParOf" srcId="{BD6060D8-4600-4F4A-940B-ED052168F92E}" destId="{2D49F9FA-A4A0-4779-8E51-2C53379FB6B8}" srcOrd="0" destOrd="0" presId="urn:microsoft.com/office/officeart/2005/8/layout/hierarchy1"/>
    <dgm:cxn modelId="{3F7E1AA0-C7BF-48AD-9EED-E998445DD776}" type="presParOf" srcId="{2D49F9FA-A4A0-4779-8E51-2C53379FB6B8}" destId="{9977A574-DA82-4751-9BFA-EC648BA165C4}" srcOrd="0" destOrd="0" presId="urn:microsoft.com/office/officeart/2005/8/layout/hierarchy1"/>
    <dgm:cxn modelId="{484EDBF9-E152-4E5F-9176-3AB955C179ED}" type="presParOf" srcId="{2D49F9FA-A4A0-4779-8E51-2C53379FB6B8}" destId="{64C00265-821F-41FB-86B8-915016893610}" srcOrd="1" destOrd="0" presId="urn:microsoft.com/office/officeart/2005/8/layout/hierarchy1"/>
    <dgm:cxn modelId="{E7280D1B-69C5-464D-B09A-393AACD12A61}" type="presParOf" srcId="{BD6060D8-4600-4F4A-940B-ED052168F92E}" destId="{580E8877-E52D-4624-B065-F785DDDFD51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Root</a:t>
          </a:r>
          <a:br>
            <a:rPr lang="en-US"/>
          </a:br>
          <a:r>
            <a:rPr lang="en-US"/>
            <a:t>List&lt;v,p&gt;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E18920ED-AB7F-4BFF-97DD-C36A3D0E6A60}">
      <dgm:prSet phldrT="[Text]"/>
      <dgm:spPr/>
      <dgm:t>
        <a:bodyPr/>
        <a:lstStyle/>
        <a:p>
          <a:r>
            <a:rPr lang="en-US"/>
            <a:t>Leaf 1</a:t>
          </a:r>
        </a:p>
      </dgm:t>
    </dgm:pt>
    <dgm:pt modelId="{63102E24-8D12-4ED7-8DAD-D4687BE64E24}" type="parTrans" cxnId="{AA37CEF4-A117-4581-8AEE-B3E467B1681E}">
      <dgm:prSet/>
      <dgm:spPr/>
      <dgm:t>
        <a:bodyPr/>
        <a:lstStyle/>
        <a:p>
          <a:endParaRPr lang="en-US"/>
        </a:p>
      </dgm:t>
    </dgm:pt>
    <dgm:pt modelId="{F7CAA7B0-59DD-452E-866C-037EEC547A2C}" type="sibTrans" cxnId="{AA37CEF4-A117-4581-8AEE-B3E467B1681E}">
      <dgm:prSet/>
      <dgm:spPr/>
      <dgm:t>
        <a:bodyPr/>
        <a:lstStyle/>
        <a:p>
          <a:endParaRPr lang="en-US"/>
        </a:p>
      </dgm:t>
    </dgm:pt>
    <dgm:pt modelId="{A9A45D50-218C-4311-BA2C-D80CF3C06ACE}">
      <dgm:prSet phldrT="[Text]"/>
      <dgm:spPr/>
      <dgm:t>
        <a:bodyPr/>
        <a:lstStyle/>
        <a:p>
          <a:r>
            <a:rPr lang="en-US"/>
            <a:t>Leaf 4</a:t>
          </a:r>
        </a:p>
      </dgm:t>
    </dgm:pt>
    <dgm:pt modelId="{5A4AC3D6-0902-4B26-BF87-BC190E86E169}" type="parTrans" cxnId="{5EDEFA71-9179-467E-A58F-FD9B9CB30467}">
      <dgm:prSet/>
      <dgm:spPr/>
      <dgm:t>
        <a:bodyPr/>
        <a:lstStyle/>
        <a:p>
          <a:endParaRPr lang="en-US"/>
        </a:p>
      </dgm:t>
    </dgm:pt>
    <dgm:pt modelId="{90501285-67F2-4CBF-A322-887766296FF2}" type="sibTrans" cxnId="{5EDEFA71-9179-467E-A58F-FD9B9CB30467}">
      <dgm:prSet/>
      <dgm:spPr/>
      <dgm:t>
        <a:bodyPr/>
        <a:lstStyle/>
        <a:p>
          <a:endParaRPr lang="en-US"/>
        </a:p>
      </dgm:t>
    </dgm:pt>
    <dgm:pt modelId="{3CC1B141-F0E8-4A8B-85DC-AECC2E682081}">
      <dgm:prSet phldrT="[Text]"/>
      <dgm:spPr/>
      <dgm:t>
        <a:bodyPr/>
        <a:lstStyle/>
        <a:p>
          <a:r>
            <a:rPr lang="en-US"/>
            <a:t>Leaf 2</a:t>
          </a:r>
        </a:p>
      </dgm:t>
    </dgm:pt>
    <dgm:pt modelId="{C2CDE317-C0E9-4B2D-A435-012A32600E2F}" type="parTrans" cxnId="{6EA189CF-F577-4545-8388-4DFEC439BF1B}">
      <dgm:prSet/>
      <dgm:spPr/>
      <dgm:t>
        <a:bodyPr/>
        <a:lstStyle/>
        <a:p>
          <a:endParaRPr lang="en-US"/>
        </a:p>
      </dgm:t>
    </dgm:pt>
    <dgm:pt modelId="{88B3C494-A6F8-4D8D-A330-8A87C2D89426}" type="sibTrans" cxnId="{6EA189CF-F577-4545-8388-4DFEC439BF1B}">
      <dgm:prSet/>
      <dgm:spPr/>
      <dgm:t>
        <a:bodyPr/>
        <a:lstStyle/>
        <a:p>
          <a:endParaRPr lang="en-US"/>
        </a:p>
      </dgm:t>
    </dgm:pt>
    <dgm:pt modelId="{4DB7240D-0C80-45A2-A915-467B9EA1761B}">
      <dgm:prSet phldrT="[Text]"/>
      <dgm:spPr/>
      <dgm:t>
        <a:bodyPr/>
        <a:lstStyle/>
        <a:p>
          <a:r>
            <a:rPr lang="en-US"/>
            <a:t>Leaf 3</a:t>
          </a:r>
        </a:p>
      </dgm:t>
    </dgm:pt>
    <dgm:pt modelId="{22391599-2ECA-4A4C-899E-480A89BD36B6}" type="parTrans" cxnId="{CF0A7E17-3343-4EFB-A18E-0D48A5F58F6A}">
      <dgm:prSet/>
      <dgm:spPr/>
      <dgm:t>
        <a:bodyPr/>
        <a:lstStyle/>
        <a:p>
          <a:endParaRPr lang="en-US"/>
        </a:p>
      </dgm:t>
    </dgm:pt>
    <dgm:pt modelId="{C6DD404B-DF66-41E8-9FB9-EDA896194F67}" type="sibTrans" cxnId="{CF0A7E17-3343-4EFB-A18E-0D48A5F58F6A}">
      <dgm:prSet/>
      <dgm:spPr/>
      <dgm:t>
        <a:bodyPr/>
        <a:lstStyle/>
        <a:p>
          <a:endParaRPr lang="en-US"/>
        </a:p>
      </dgm:t>
    </dgm:pt>
    <dgm:pt modelId="{FF7A0733-9D60-40D5-A4B4-3C6274E74566}">
      <dgm:prSet phldrT="[Text]"/>
      <dgm:spPr/>
      <dgm:t>
        <a:bodyPr/>
        <a:lstStyle/>
        <a:p>
          <a:r>
            <a:rPr lang="en-US"/>
            <a:t>Leaf 5</a:t>
          </a:r>
        </a:p>
      </dgm:t>
    </dgm:pt>
    <dgm:pt modelId="{30826DED-FA21-4AF1-94EE-B5C3C586ED1E}" type="parTrans" cxnId="{86F1086A-32A3-408F-A151-9E9BE97A2805}">
      <dgm:prSet/>
      <dgm:spPr/>
      <dgm:t>
        <a:bodyPr/>
        <a:lstStyle/>
        <a:p>
          <a:endParaRPr lang="en-US"/>
        </a:p>
      </dgm:t>
    </dgm:pt>
    <dgm:pt modelId="{517B33CB-2F9D-4898-9B64-E5AA56398E84}" type="sibTrans" cxnId="{86F1086A-32A3-408F-A151-9E9BE97A2805}">
      <dgm:prSet/>
      <dgm:spPr/>
      <dgm:t>
        <a:bodyPr/>
        <a:lstStyle/>
        <a:p>
          <a:endParaRPr lang="en-US"/>
        </a:p>
      </dgm:t>
    </dgm:pt>
    <dgm:pt modelId="{28650A71-B94F-4795-AAAD-7FB7C8DE4868}">
      <dgm:prSet phldrT="[Text]"/>
      <dgm:spPr/>
      <dgm:t>
        <a:bodyPr/>
        <a:lstStyle/>
        <a:p>
          <a:r>
            <a:rPr lang="en-US"/>
            <a:t>Node 1</a:t>
          </a:r>
        </a:p>
      </dgm:t>
    </dgm:pt>
    <dgm:pt modelId="{1F236F91-13D1-4DE8-B88E-24DB76AC0B41}" type="parTrans" cxnId="{6C75936B-A28A-4CAE-855C-1399024B812D}">
      <dgm:prSet/>
      <dgm:spPr/>
      <dgm:t>
        <a:bodyPr/>
        <a:lstStyle/>
        <a:p>
          <a:endParaRPr lang="en-US"/>
        </a:p>
      </dgm:t>
    </dgm:pt>
    <dgm:pt modelId="{7D998934-864B-4B0E-9A0E-82A475C6A94B}" type="sibTrans" cxnId="{6C75936B-A28A-4CAE-855C-1399024B812D}">
      <dgm:prSet/>
      <dgm:spPr/>
      <dgm:t>
        <a:bodyPr/>
        <a:lstStyle/>
        <a:p>
          <a:endParaRPr lang="en-US"/>
        </a:p>
      </dgm:t>
    </dgm:pt>
    <dgm:pt modelId="{0238E92C-E282-4181-8E24-8459B74DD936}">
      <dgm:prSet phldrT="[Text]"/>
      <dgm:spPr/>
      <dgm:t>
        <a:bodyPr/>
        <a:lstStyle/>
        <a:p>
          <a:r>
            <a:rPr lang="en-US"/>
            <a:t>Node 2</a:t>
          </a:r>
        </a:p>
      </dgm:t>
    </dgm:pt>
    <dgm:pt modelId="{9BC29BA4-BD2B-4B30-9697-8DC67D387824}" type="parTrans" cxnId="{2B66CFA7-76D0-433E-8FE5-DF4D62A125BD}">
      <dgm:prSet/>
      <dgm:spPr/>
      <dgm:t>
        <a:bodyPr/>
        <a:lstStyle/>
        <a:p>
          <a:endParaRPr lang="en-US"/>
        </a:p>
      </dgm:t>
    </dgm:pt>
    <dgm:pt modelId="{8E92594C-C541-41F4-8759-6F21BB2000E4}" type="sibTrans" cxnId="{2B66CFA7-76D0-433E-8FE5-DF4D62A125BD}">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 modelId="{F5D1E381-AEA9-4D67-B409-34950B6D7785}" type="pres">
      <dgm:prSet presAssocID="{1F236F91-13D1-4DE8-B88E-24DB76AC0B41}" presName="Name10" presStyleLbl="parChTrans1D2" presStyleIdx="0" presStyleCnt="2"/>
      <dgm:spPr/>
    </dgm:pt>
    <dgm:pt modelId="{55C51CA5-752C-41B2-AB46-23CB1B22410A}" type="pres">
      <dgm:prSet presAssocID="{28650A71-B94F-4795-AAAD-7FB7C8DE4868}" presName="hierRoot2" presStyleCnt="0"/>
      <dgm:spPr/>
    </dgm:pt>
    <dgm:pt modelId="{5E05AA1D-D376-4BBA-8E03-E243DBD042F1}" type="pres">
      <dgm:prSet presAssocID="{28650A71-B94F-4795-AAAD-7FB7C8DE4868}" presName="composite2" presStyleCnt="0"/>
      <dgm:spPr/>
    </dgm:pt>
    <dgm:pt modelId="{75A99FAC-010E-4B53-A8A9-34FC769EBEFC}" type="pres">
      <dgm:prSet presAssocID="{28650A71-B94F-4795-AAAD-7FB7C8DE4868}" presName="background2" presStyleLbl="node2" presStyleIdx="0" presStyleCnt="2"/>
      <dgm:spPr/>
    </dgm:pt>
    <dgm:pt modelId="{E87129A5-AD10-4E47-8F90-DF939ECAAA36}" type="pres">
      <dgm:prSet presAssocID="{28650A71-B94F-4795-AAAD-7FB7C8DE4868}" presName="text2" presStyleLbl="fgAcc2" presStyleIdx="0" presStyleCnt="2">
        <dgm:presLayoutVars>
          <dgm:chPref val="3"/>
        </dgm:presLayoutVars>
      </dgm:prSet>
      <dgm:spPr/>
    </dgm:pt>
    <dgm:pt modelId="{CE6F59C8-6213-4DB8-BD33-9759A0EC64E0}" type="pres">
      <dgm:prSet presAssocID="{28650A71-B94F-4795-AAAD-7FB7C8DE4868}" presName="hierChild3" presStyleCnt="0"/>
      <dgm:spPr/>
    </dgm:pt>
    <dgm:pt modelId="{9C1B6CBC-B140-4772-BED1-D87D7C79C513}" type="pres">
      <dgm:prSet presAssocID="{63102E24-8D12-4ED7-8DAD-D4687BE64E24}" presName="Name17" presStyleLbl="parChTrans1D3" presStyleIdx="0" presStyleCnt="5"/>
      <dgm:spPr/>
    </dgm:pt>
    <dgm:pt modelId="{D131495A-5BCE-477A-9FB4-3B199CF99E6C}" type="pres">
      <dgm:prSet presAssocID="{E18920ED-AB7F-4BFF-97DD-C36A3D0E6A60}" presName="hierRoot3" presStyleCnt="0"/>
      <dgm:spPr/>
    </dgm:pt>
    <dgm:pt modelId="{BD633462-1295-4960-9E9F-B8BA317E716E}" type="pres">
      <dgm:prSet presAssocID="{E18920ED-AB7F-4BFF-97DD-C36A3D0E6A60}" presName="composite3" presStyleCnt="0"/>
      <dgm:spPr/>
    </dgm:pt>
    <dgm:pt modelId="{28A298FA-C18C-4F0C-B011-AF8883F9380F}" type="pres">
      <dgm:prSet presAssocID="{E18920ED-AB7F-4BFF-97DD-C36A3D0E6A60}" presName="background3" presStyleLbl="node3" presStyleIdx="0" presStyleCnt="5"/>
      <dgm:spPr/>
    </dgm:pt>
    <dgm:pt modelId="{A57F3518-9809-4332-BE68-95DD83BAFEC5}" type="pres">
      <dgm:prSet presAssocID="{E18920ED-AB7F-4BFF-97DD-C36A3D0E6A60}" presName="text3" presStyleLbl="fgAcc3" presStyleIdx="0" presStyleCnt="5">
        <dgm:presLayoutVars>
          <dgm:chPref val="3"/>
        </dgm:presLayoutVars>
      </dgm:prSet>
      <dgm:spPr/>
    </dgm:pt>
    <dgm:pt modelId="{63C4B1F2-1A2B-4729-B6E3-A9FE997227FA}" type="pres">
      <dgm:prSet presAssocID="{E18920ED-AB7F-4BFF-97DD-C36A3D0E6A60}" presName="hierChild4" presStyleCnt="0"/>
      <dgm:spPr/>
    </dgm:pt>
    <dgm:pt modelId="{D4DD191F-8418-4B14-978C-BA62657A5192}" type="pres">
      <dgm:prSet presAssocID="{C2CDE317-C0E9-4B2D-A435-012A32600E2F}" presName="Name17" presStyleLbl="parChTrans1D3" presStyleIdx="1" presStyleCnt="5"/>
      <dgm:spPr/>
    </dgm:pt>
    <dgm:pt modelId="{C55DE430-775F-44B6-A82F-D206E0E4B6BE}" type="pres">
      <dgm:prSet presAssocID="{3CC1B141-F0E8-4A8B-85DC-AECC2E682081}" presName="hierRoot3" presStyleCnt="0"/>
      <dgm:spPr/>
    </dgm:pt>
    <dgm:pt modelId="{635FDFC9-F53C-49AE-AE7F-AA5E0F51A10E}" type="pres">
      <dgm:prSet presAssocID="{3CC1B141-F0E8-4A8B-85DC-AECC2E682081}" presName="composite3" presStyleCnt="0"/>
      <dgm:spPr/>
    </dgm:pt>
    <dgm:pt modelId="{C5DB10D8-AAAB-4244-BF3D-2BEC229FE556}" type="pres">
      <dgm:prSet presAssocID="{3CC1B141-F0E8-4A8B-85DC-AECC2E682081}" presName="background3" presStyleLbl="node3" presStyleIdx="1" presStyleCnt="5"/>
      <dgm:spPr/>
    </dgm:pt>
    <dgm:pt modelId="{4FEA04B9-6DD8-4BBE-8CBF-43B9136A624B}" type="pres">
      <dgm:prSet presAssocID="{3CC1B141-F0E8-4A8B-85DC-AECC2E682081}" presName="text3" presStyleLbl="fgAcc3" presStyleIdx="1" presStyleCnt="5">
        <dgm:presLayoutVars>
          <dgm:chPref val="3"/>
        </dgm:presLayoutVars>
      </dgm:prSet>
      <dgm:spPr/>
    </dgm:pt>
    <dgm:pt modelId="{E0B51FDA-B380-4F7B-A890-20A2B0193F1F}" type="pres">
      <dgm:prSet presAssocID="{3CC1B141-F0E8-4A8B-85DC-AECC2E682081}" presName="hierChild4" presStyleCnt="0"/>
      <dgm:spPr/>
    </dgm:pt>
    <dgm:pt modelId="{B1CCA909-7258-4EDF-BB2B-4893C2CA414A}" type="pres">
      <dgm:prSet presAssocID="{9BC29BA4-BD2B-4B30-9697-8DC67D387824}" presName="Name10" presStyleLbl="parChTrans1D2" presStyleIdx="1" presStyleCnt="2"/>
      <dgm:spPr/>
    </dgm:pt>
    <dgm:pt modelId="{3DB616E7-2998-413A-AEB8-2AA623FE5947}" type="pres">
      <dgm:prSet presAssocID="{0238E92C-E282-4181-8E24-8459B74DD936}" presName="hierRoot2" presStyleCnt="0"/>
      <dgm:spPr/>
    </dgm:pt>
    <dgm:pt modelId="{159A10B9-133C-49E7-B753-8796E59AEFFA}" type="pres">
      <dgm:prSet presAssocID="{0238E92C-E282-4181-8E24-8459B74DD936}" presName="composite2" presStyleCnt="0"/>
      <dgm:spPr/>
    </dgm:pt>
    <dgm:pt modelId="{DF280026-FB71-46E8-9DE6-4015423EC353}" type="pres">
      <dgm:prSet presAssocID="{0238E92C-E282-4181-8E24-8459B74DD936}" presName="background2" presStyleLbl="node2" presStyleIdx="1" presStyleCnt="2"/>
      <dgm:spPr/>
    </dgm:pt>
    <dgm:pt modelId="{E444FF52-17A7-4411-884D-47416D74AC3D}" type="pres">
      <dgm:prSet presAssocID="{0238E92C-E282-4181-8E24-8459B74DD936}" presName="text2" presStyleLbl="fgAcc2" presStyleIdx="1" presStyleCnt="2">
        <dgm:presLayoutVars>
          <dgm:chPref val="3"/>
        </dgm:presLayoutVars>
      </dgm:prSet>
      <dgm:spPr/>
    </dgm:pt>
    <dgm:pt modelId="{F265A3A7-7DFE-498B-BB70-8BBEFE983E8A}" type="pres">
      <dgm:prSet presAssocID="{0238E92C-E282-4181-8E24-8459B74DD936}" presName="hierChild3" presStyleCnt="0"/>
      <dgm:spPr/>
    </dgm:pt>
    <dgm:pt modelId="{B9D34E35-4474-428F-960D-353881B85161}" type="pres">
      <dgm:prSet presAssocID="{22391599-2ECA-4A4C-899E-480A89BD36B6}" presName="Name17" presStyleLbl="parChTrans1D3" presStyleIdx="2" presStyleCnt="5"/>
      <dgm:spPr/>
    </dgm:pt>
    <dgm:pt modelId="{3D7567C8-CD14-408F-A75D-39720AA21033}" type="pres">
      <dgm:prSet presAssocID="{4DB7240D-0C80-45A2-A915-467B9EA1761B}" presName="hierRoot3" presStyleCnt="0"/>
      <dgm:spPr/>
    </dgm:pt>
    <dgm:pt modelId="{EA45F922-65E0-4C5C-BCE4-C120FB5A1E09}" type="pres">
      <dgm:prSet presAssocID="{4DB7240D-0C80-45A2-A915-467B9EA1761B}" presName="composite3" presStyleCnt="0"/>
      <dgm:spPr/>
    </dgm:pt>
    <dgm:pt modelId="{4FAE94A7-9179-48EF-8CCD-6D70A4289EAC}" type="pres">
      <dgm:prSet presAssocID="{4DB7240D-0C80-45A2-A915-467B9EA1761B}" presName="background3" presStyleLbl="node3" presStyleIdx="2" presStyleCnt="5"/>
      <dgm:spPr/>
    </dgm:pt>
    <dgm:pt modelId="{20D6266E-34A6-4B83-8233-7A13D40F0E68}" type="pres">
      <dgm:prSet presAssocID="{4DB7240D-0C80-45A2-A915-467B9EA1761B}" presName="text3" presStyleLbl="fgAcc3" presStyleIdx="2" presStyleCnt="5">
        <dgm:presLayoutVars>
          <dgm:chPref val="3"/>
        </dgm:presLayoutVars>
      </dgm:prSet>
      <dgm:spPr/>
    </dgm:pt>
    <dgm:pt modelId="{BA164867-D0C6-4138-AF71-D9C7EF9F1098}" type="pres">
      <dgm:prSet presAssocID="{4DB7240D-0C80-45A2-A915-467B9EA1761B}" presName="hierChild4" presStyleCnt="0"/>
      <dgm:spPr/>
    </dgm:pt>
    <dgm:pt modelId="{4DC07D96-FCEF-47A1-8269-F386BF00E9AA}" type="pres">
      <dgm:prSet presAssocID="{5A4AC3D6-0902-4B26-BF87-BC190E86E169}" presName="Name17" presStyleLbl="parChTrans1D3" presStyleIdx="3" presStyleCnt="5"/>
      <dgm:spPr/>
    </dgm:pt>
    <dgm:pt modelId="{D6F79E2E-1F16-4A68-9522-C861FA916AD2}" type="pres">
      <dgm:prSet presAssocID="{A9A45D50-218C-4311-BA2C-D80CF3C06ACE}" presName="hierRoot3" presStyleCnt="0"/>
      <dgm:spPr/>
    </dgm:pt>
    <dgm:pt modelId="{28555238-4A70-4C7F-A8F9-82B9AC694817}" type="pres">
      <dgm:prSet presAssocID="{A9A45D50-218C-4311-BA2C-D80CF3C06ACE}" presName="composite3" presStyleCnt="0"/>
      <dgm:spPr/>
    </dgm:pt>
    <dgm:pt modelId="{B816E1FD-0D99-459D-89C5-4B342B0D51A2}" type="pres">
      <dgm:prSet presAssocID="{A9A45D50-218C-4311-BA2C-D80CF3C06ACE}" presName="background3" presStyleLbl="node3" presStyleIdx="3" presStyleCnt="5"/>
      <dgm:spPr/>
    </dgm:pt>
    <dgm:pt modelId="{D414D66F-93D2-488D-809A-32057FF90C5D}" type="pres">
      <dgm:prSet presAssocID="{A9A45D50-218C-4311-BA2C-D80CF3C06ACE}" presName="text3" presStyleLbl="fgAcc3" presStyleIdx="3" presStyleCnt="5">
        <dgm:presLayoutVars>
          <dgm:chPref val="3"/>
        </dgm:presLayoutVars>
      </dgm:prSet>
      <dgm:spPr/>
    </dgm:pt>
    <dgm:pt modelId="{2B229E90-0A0B-463A-A4D1-3E30C055DFD0}" type="pres">
      <dgm:prSet presAssocID="{A9A45D50-218C-4311-BA2C-D80CF3C06ACE}" presName="hierChild4" presStyleCnt="0"/>
      <dgm:spPr/>
    </dgm:pt>
    <dgm:pt modelId="{8F6C36C6-81C8-4E89-BEFE-AB018312F210}" type="pres">
      <dgm:prSet presAssocID="{30826DED-FA21-4AF1-94EE-B5C3C586ED1E}" presName="Name17" presStyleLbl="parChTrans1D3" presStyleIdx="4" presStyleCnt="5"/>
      <dgm:spPr/>
    </dgm:pt>
    <dgm:pt modelId="{68028408-2451-44D6-854C-B3A8C9F08A97}" type="pres">
      <dgm:prSet presAssocID="{FF7A0733-9D60-40D5-A4B4-3C6274E74566}" presName="hierRoot3" presStyleCnt="0"/>
      <dgm:spPr/>
    </dgm:pt>
    <dgm:pt modelId="{E0436ACA-0C50-4684-996A-E9329B15F790}" type="pres">
      <dgm:prSet presAssocID="{FF7A0733-9D60-40D5-A4B4-3C6274E74566}" presName="composite3" presStyleCnt="0"/>
      <dgm:spPr/>
    </dgm:pt>
    <dgm:pt modelId="{413C8F3F-4B45-451E-A082-25709F11089E}" type="pres">
      <dgm:prSet presAssocID="{FF7A0733-9D60-40D5-A4B4-3C6274E74566}" presName="background3" presStyleLbl="node3" presStyleIdx="4" presStyleCnt="5"/>
      <dgm:spPr/>
    </dgm:pt>
    <dgm:pt modelId="{4FBE91F2-3060-4156-AB30-5C001EB274EB}" type="pres">
      <dgm:prSet presAssocID="{FF7A0733-9D60-40D5-A4B4-3C6274E74566}" presName="text3" presStyleLbl="fgAcc3" presStyleIdx="4" presStyleCnt="5">
        <dgm:presLayoutVars>
          <dgm:chPref val="3"/>
        </dgm:presLayoutVars>
      </dgm:prSet>
      <dgm:spPr/>
    </dgm:pt>
    <dgm:pt modelId="{7FFD889F-DB29-4A44-9467-6D1E5FEF38BB}" type="pres">
      <dgm:prSet presAssocID="{FF7A0733-9D60-40D5-A4B4-3C6274E74566}" presName="hierChild4" presStyleCnt="0"/>
      <dgm:spPr/>
    </dgm:pt>
  </dgm:ptLst>
  <dgm:cxnLst>
    <dgm:cxn modelId="{CCC0E400-6B00-48D8-AC6F-7F1B15681CE5}" type="presOf" srcId="{30826DED-FA21-4AF1-94EE-B5C3C586ED1E}" destId="{8F6C36C6-81C8-4E89-BEFE-AB018312F210}" srcOrd="0" destOrd="0" presId="urn:microsoft.com/office/officeart/2005/8/layout/hierarchy1"/>
    <dgm:cxn modelId="{FD3C2802-AEF7-4CC5-BAA0-1E2694A146BE}" type="presOf" srcId="{1F236F91-13D1-4DE8-B88E-24DB76AC0B41}" destId="{F5D1E381-AEA9-4D67-B409-34950B6D7785}" srcOrd="0" destOrd="0" presId="urn:microsoft.com/office/officeart/2005/8/layout/hierarchy1"/>
    <dgm:cxn modelId="{CF0A7E17-3343-4EFB-A18E-0D48A5F58F6A}" srcId="{0238E92C-E282-4181-8E24-8459B74DD936}" destId="{4DB7240D-0C80-45A2-A915-467B9EA1761B}" srcOrd="0" destOrd="0" parTransId="{22391599-2ECA-4A4C-899E-480A89BD36B6}" sibTransId="{C6DD404B-DF66-41E8-9FB9-EDA896194F67}"/>
    <dgm:cxn modelId="{6DD32C2F-DD82-4E04-9883-67B2377A9ED5}" type="presOf" srcId="{0238E92C-E282-4181-8E24-8459B74DD936}" destId="{E444FF52-17A7-4411-884D-47416D74AC3D}" srcOrd="0" destOrd="0" presId="urn:microsoft.com/office/officeart/2005/8/layout/hierarchy1"/>
    <dgm:cxn modelId="{2DCD585F-E0EF-49C3-AACC-6313AB8D1B24}" type="presOf" srcId="{6ABF8A09-8CC5-4727-9D6A-FF7CF9830E32}" destId="{7DDC99F7-AB82-4E1A-AC92-8E54344857CB}" srcOrd="0" destOrd="0" presId="urn:microsoft.com/office/officeart/2005/8/layout/hierarchy1"/>
    <dgm:cxn modelId="{5A490065-7DFD-4BDF-8DF1-6F5A00437442}" type="presOf" srcId="{FF7A0733-9D60-40D5-A4B4-3C6274E74566}" destId="{4FBE91F2-3060-4156-AB30-5C001EB274EB}" srcOrd="0" destOrd="0" presId="urn:microsoft.com/office/officeart/2005/8/layout/hierarchy1"/>
    <dgm:cxn modelId="{86F1086A-32A3-408F-A151-9E9BE97A2805}" srcId="{0238E92C-E282-4181-8E24-8459B74DD936}" destId="{FF7A0733-9D60-40D5-A4B4-3C6274E74566}" srcOrd="2" destOrd="0" parTransId="{30826DED-FA21-4AF1-94EE-B5C3C586ED1E}" sibTransId="{517B33CB-2F9D-4898-9B64-E5AA56398E84}"/>
    <dgm:cxn modelId="{6C75936B-A28A-4CAE-855C-1399024B812D}" srcId="{6ABF8A09-8CC5-4727-9D6A-FF7CF9830E32}" destId="{28650A71-B94F-4795-AAAD-7FB7C8DE4868}" srcOrd="0" destOrd="0" parTransId="{1F236F91-13D1-4DE8-B88E-24DB76AC0B41}" sibTransId="{7D998934-864B-4B0E-9A0E-82A475C6A94B}"/>
    <dgm:cxn modelId="{A7BB504F-AF18-4118-8239-318C1ACBADD9}" type="presOf" srcId="{9BC29BA4-BD2B-4B30-9697-8DC67D387824}" destId="{B1CCA909-7258-4EDF-BB2B-4893C2CA414A}" srcOrd="0" destOrd="0" presId="urn:microsoft.com/office/officeart/2005/8/layout/hierarchy1"/>
    <dgm:cxn modelId="{5EDEFA71-9179-467E-A58F-FD9B9CB30467}" srcId="{0238E92C-E282-4181-8E24-8459B74DD936}" destId="{A9A45D50-218C-4311-BA2C-D80CF3C06ACE}" srcOrd="1" destOrd="0" parTransId="{5A4AC3D6-0902-4B26-BF87-BC190E86E169}" sibTransId="{90501285-67F2-4CBF-A322-887766296FF2}"/>
    <dgm:cxn modelId="{AA449476-FF49-4E30-8394-8F56CF2122F9}" type="presOf" srcId="{22391599-2ECA-4A4C-899E-480A89BD36B6}" destId="{B9D34E35-4474-428F-960D-353881B85161}" srcOrd="0" destOrd="0" presId="urn:microsoft.com/office/officeart/2005/8/layout/hierarchy1"/>
    <dgm:cxn modelId="{5C954E83-3030-4ACB-B8C7-D25EAB438242}" type="presOf" srcId="{28650A71-B94F-4795-AAAD-7FB7C8DE4868}" destId="{E87129A5-AD10-4E47-8F90-DF939ECAAA36}"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BCCAB589-F476-41E3-91ED-431334C97DF9}" type="presOf" srcId="{63102E24-8D12-4ED7-8DAD-D4687BE64E24}" destId="{9C1B6CBC-B140-4772-BED1-D87D7C79C513}" srcOrd="0" destOrd="0" presId="urn:microsoft.com/office/officeart/2005/8/layout/hierarchy1"/>
    <dgm:cxn modelId="{4F4B0396-4284-4572-A048-9278CABD4072}" type="presOf" srcId="{4DB7240D-0C80-45A2-A915-467B9EA1761B}" destId="{20D6266E-34A6-4B83-8233-7A13D40F0E68}" srcOrd="0" destOrd="0" presId="urn:microsoft.com/office/officeart/2005/8/layout/hierarchy1"/>
    <dgm:cxn modelId="{2B66CFA7-76D0-433E-8FE5-DF4D62A125BD}" srcId="{6ABF8A09-8CC5-4727-9D6A-FF7CF9830E32}" destId="{0238E92C-E282-4181-8E24-8459B74DD936}" srcOrd="1" destOrd="0" parTransId="{9BC29BA4-BD2B-4B30-9697-8DC67D387824}" sibTransId="{8E92594C-C541-41F4-8759-6F21BB2000E4}"/>
    <dgm:cxn modelId="{56AEA4B5-28D7-497F-84B0-0E3A6605F87B}" type="presOf" srcId="{AAA0A223-F702-4DDD-9E6A-DE71BD83DA08}" destId="{86EF85B3-EB57-4F79-B600-688A971A6B01}" srcOrd="0" destOrd="0" presId="urn:microsoft.com/office/officeart/2005/8/layout/hierarchy1"/>
    <dgm:cxn modelId="{1F1DECBF-DD92-470D-8B5C-A312F07A47B0}" type="presOf" srcId="{3CC1B141-F0E8-4A8B-85DC-AECC2E682081}" destId="{4FEA04B9-6DD8-4BBE-8CBF-43B9136A624B}" srcOrd="0" destOrd="0" presId="urn:microsoft.com/office/officeart/2005/8/layout/hierarchy1"/>
    <dgm:cxn modelId="{B2A45BC2-9EC9-4DA3-8BCF-7E7A959279D2}" type="presOf" srcId="{A9A45D50-218C-4311-BA2C-D80CF3C06ACE}" destId="{D414D66F-93D2-488D-809A-32057FF90C5D}" srcOrd="0" destOrd="0" presId="urn:microsoft.com/office/officeart/2005/8/layout/hierarchy1"/>
    <dgm:cxn modelId="{80FCF3C2-E01C-4BF3-A6D0-94B742FA11C3}" type="presOf" srcId="{C2CDE317-C0E9-4B2D-A435-012A32600E2F}" destId="{D4DD191F-8418-4B14-978C-BA62657A5192}" srcOrd="0" destOrd="0" presId="urn:microsoft.com/office/officeart/2005/8/layout/hierarchy1"/>
    <dgm:cxn modelId="{6EA189CF-F577-4545-8388-4DFEC439BF1B}" srcId="{28650A71-B94F-4795-AAAD-7FB7C8DE4868}" destId="{3CC1B141-F0E8-4A8B-85DC-AECC2E682081}" srcOrd="1" destOrd="0" parTransId="{C2CDE317-C0E9-4B2D-A435-012A32600E2F}" sibTransId="{88B3C494-A6F8-4D8D-A330-8A87C2D89426}"/>
    <dgm:cxn modelId="{976511E2-153D-4DFB-AA0C-128F3F18BFAB}" type="presOf" srcId="{5A4AC3D6-0902-4B26-BF87-BC190E86E169}" destId="{4DC07D96-FCEF-47A1-8269-F386BF00E9AA}" srcOrd="0" destOrd="0" presId="urn:microsoft.com/office/officeart/2005/8/layout/hierarchy1"/>
    <dgm:cxn modelId="{74B716F0-3AEC-478D-BC40-693F8A0AC795}" type="presOf" srcId="{E18920ED-AB7F-4BFF-97DD-C36A3D0E6A60}" destId="{A57F3518-9809-4332-BE68-95DD83BAFEC5}" srcOrd="0" destOrd="0" presId="urn:microsoft.com/office/officeart/2005/8/layout/hierarchy1"/>
    <dgm:cxn modelId="{AA37CEF4-A117-4581-8AEE-B3E467B1681E}" srcId="{28650A71-B94F-4795-AAAD-7FB7C8DE4868}" destId="{E18920ED-AB7F-4BFF-97DD-C36A3D0E6A60}" srcOrd="0" destOrd="0" parTransId="{63102E24-8D12-4ED7-8DAD-D4687BE64E24}" sibTransId="{F7CAA7B0-59DD-452E-866C-037EEC547A2C}"/>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 modelId="{DD2F55EA-FF1B-48D9-9CD7-AB63DEFB6004}" type="presParOf" srcId="{875DAB1D-BFFD-4DD1-BF93-D0D23B30A674}" destId="{F5D1E381-AEA9-4D67-B409-34950B6D7785}" srcOrd="0" destOrd="0" presId="urn:microsoft.com/office/officeart/2005/8/layout/hierarchy1"/>
    <dgm:cxn modelId="{60CAF4D3-91BB-46D5-AFF4-D767B5E9D111}" type="presParOf" srcId="{875DAB1D-BFFD-4DD1-BF93-D0D23B30A674}" destId="{55C51CA5-752C-41B2-AB46-23CB1B22410A}" srcOrd="1" destOrd="0" presId="urn:microsoft.com/office/officeart/2005/8/layout/hierarchy1"/>
    <dgm:cxn modelId="{AA93DB29-8E10-43EB-A74C-F5BC40DF1323}" type="presParOf" srcId="{55C51CA5-752C-41B2-AB46-23CB1B22410A}" destId="{5E05AA1D-D376-4BBA-8E03-E243DBD042F1}" srcOrd="0" destOrd="0" presId="urn:microsoft.com/office/officeart/2005/8/layout/hierarchy1"/>
    <dgm:cxn modelId="{F6009669-01D4-4E93-9D0B-6069747CF19E}" type="presParOf" srcId="{5E05AA1D-D376-4BBA-8E03-E243DBD042F1}" destId="{75A99FAC-010E-4B53-A8A9-34FC769EBEFC}" srcOrd="0" destOrd="0" presId="urn:microsoft.com/office/officeart/2005/8/layout/hierarchy1"/>
    <dgm:cxn modelId="{DE1BBCE0-CEBE-4E8F-B0E8-887ABD1F1994}" type="presParOf" srcId="{5E05AA1D-D376-4BBA-8E03-E243DBD042F1}" destId="{E87129A5-AD10-4E47-8F90-DF939ECAAA36}" srcOrd="1" destOrd="0" presId="urn:microsoft.com/office/officeart/2005/8/layout/hierarchy1"/>
    <dgm:cxn modelId="{EB1CE351-E583-41C8-B73D-93D7AA5E2A38}" type="presParOf" srcId="{55C51CA5-752C-41B2-AB46-23CB1B22410A}" destId="{CE6F59C8-6213-4DB8-BD33-9759A0EC64E0}" srcOrd="1" destOrd="0" presId="urn:microsoft.com/office/officeart/2005/8/layout/hierarchy1"/>
    <dgm:cxn modelId="{65628CEC-2946-4611-9A62-5CE96D31A5FD}" type="presParOf" srcId="{CE6F59C8-6213-4DB8-BD33-9759A0EC64E0}" destId="{9C1B6CBC-B140-4772-BED1-D87D7C79C513}" srcOrd="0" destOrd="0" presId="urn:microsoft.com/office/officeart/2005/8/layout/hierarchy1"/>
    <dgm:cxn modelId="{683E2D73-DA4A-4028-930C-898DD5D97D95}" type="presParOf" srcId="{CE6F59C8-6213-4DB8-BD33-9759A0EC64E0}" destId="{D131495A-5BCE-477A-9FB4-3B199CF99E6C}" srcOrd="1" destOrd="0" presId="urn:microsoft.com/office/officeart/2005/8/layout/hierarchy1"/>
    <dgm:cxn modelId="{0095CC13-BCFC-4D73-BFDE-E9D1EB326616}" type="presParOf" srcId="{D131495A-5BCE-477A-9FB4-3B199CF99E6C}" destId="{BD633462-1295-4960-9E9F-B8BA317E716E}" srcOrd="0" destOrd="0" presId="urn:microsoft.com/office/officeart/2005/8/layout/hierarchy1"/>
    <dgm:cxn modelId="{CAE8EEB0-7FA7-4AE7-A502-DBE817AD8475}" type="presParOf" srcId="{BD633462-1295-4960-9E9F-B8BA317E716E}" destId="{28A298FA-C18C-4F0C-B011-AF8883F9380F}" srcOrd="0" destOrd="0" presId="urn:microsoft.com/office/officeart/2005/8/layout/hierarchy1"/>
    <dgm:cxn modelId="{89D342E2-CB7A-4F6D-A2F4-CCE4E4D001D9}" type="presParOf" srcId="{BD633462-1295-4960-9E9F-B8BA317E716E}" destId="{A57F3518-9809-4332-BE68-95DD83BAFEC5}" srcOrd="1" destOrd="0" presId="urn:microsoft.com/office/officeart/2005/8/layout/hierarchy1"/>
    <dgm:cxn modelId="{B3CE39AC-730D-459E-BF18-5C983F28D6EA}" type="presParOf" srcId="{D131495A-5BCE-477A-9FB4-3B199CF99E6C}" destId="{63C4B1F2-1A2B-4729-B6E3-A9FE997227FA}" srcOrd="1" destOrd="0" presId="urn:microsoft.com/office/officeart/2005/8/layout/hierarchy1"/>
    <dgm:cxn modelId="{3DE5179D-3A0F-455D-925D-EBDAAB9E5778}" type="presParOf" srcId="{CE6F59C8-6213-4DB8-BD33-9759A0EC64E0}" destId="{D4DD191F-8418-4B14-978C-BA62657A5192}" srcOrd="2" destOrd="0" presId="urn:microsoft.com/office/officeart/2005/8/layout/hierarchy1"/>
    <dgm:cxn modelId="{FC4B1071-6DFF-4B3F-86BD-44F056EF50AD}" type="presParOf" srcId="{CE6F59C8-6213-4DB8-BD33-9759A0EC64E0}" destId="{C55DE430-775F-44B6-A82F-D206E0E4B6BE}" srcOrd="3" destOrd="0" presId="urn:microsoft.com/office/officeart/2005/8/layout/hierarchy1"/>
    <dgm:cxn modelId="{86D597EA-CD7C-4D37-A239-1979EE008249}" type="presParOf" srcId="{C55DE430-775F-44B6-A82F-D206E0E4B6BE}" destId="{635FDFC9-F53C-49AE-AE7F-AA5E0F51A10E}" srcOrd="0" destOrd="0" presId="urn:microsoft.com/office/officeart/2005/8/layout/hierarchy1"/>
    <dgm:cxn modelId="{37D35035-B3D5-4CFA-B7C0-B996A3186469}" type="presParOf" srcId="{635FDFC9-F53C-49AE-AE7F-AA5E0F51A10E}" destId="{C5DB10D8-AAAB-4244-BF3D-2BEC229FE556}" srcOrd="0" destOrd="0" presId="urn:microsoft.com/office/officeart/2005/8/layout/hierarchy1"/>
    <dgm:cxn modelId="{E95834E1-3AED-4D25-94C8-623ECEEBE85A}" type="presParOf" srcId="{635FDFC9-F53C-49AE-AE7F-AA5E0F51A10E}" destId="{4FEA04B9-6DD8-4BBE-8CBF-43B9136A624B}" srcOrd="1" destOrd="0" presId="urn:microsoft.com/office/officeart/2005/8/layout/hierarchy1"/>
    <dgm:cxn modelId="{BBCB7EC4-E2F6-4CB1-B6FB-DA95D5F80CBE}" type="presParOf" srcId="{C55DE430-775F-44B6-A82F-D206E0E4B6BE}" destId="{E0B51FDA-B380-4F7B-A890-20A2B0193F1F}" srcOrd="1" destOrd="0" presId="urn:microsoft.com/office/officeart/2005/8/layout/hierarchy1"/>
    <dgm:cxn modelId="{061EEE09-8A9D-452D-B707-1ECE18656884}" type="presParOf" srcId="{875DAB1D-BFFD-4DD1-BF93-D0D23B30A674}" destId="{B1CCA909-7258-4EDF-BB2B-4893C2CA414A}" srcOrd="2" destOrd="0" presId="urn:microsoft.com/office/officeart/2005/8/layout/hierarchy1"/>
    <dgm:cxn modelId="{66BB6A9B-F5CD-4710-B2EB-01414D68EEED}" type="presParOf" srcId="{875DAB1D-BFFD-4DD1-BF93-D0D23B30A674}" destId="{3DB616E7-2998-413A-AEB8-2AA623FE5947}" srcOrd="3" destOrd="0" presId="urn:microsoft.com/office/officeart/2005/8/layout/hierarchy1"/>
    <dgm:cxn modelId="{56EDC762-89B6-478D-B43A-46C529C9151A}" type="presParOf" srcId="{3DB616E7-2998-413A-AEB8-2AA623FE5947}" destId="{159A10B9-133C-49E7-B753-8796E59AEFFA}" srcOrd="0" destOrd="0" presId="urn:microsoft.com/office/officeart/2005/8/layout/hierarchy1"/>
    <dgm:cxn modelId="{3231D087-A2D1-41D2-BDED-49CA20F775C5}" type="presParOf" srcId="{159A10B9-133C-49E7-B753-8796E59AEFFA}" destId="{DF280026-FB71-46E8-9DE6-4015423EC353}" srcOrd="0" destOrd="0" presId="urn:microsoft.com/office/officeart/2005/8/layout/hierarchy1"/>
    <dgm:cxn modelId="{8B2B41CA-C08A-4555-AF7B-E38A7147D714}" type="presParOf" srcId="{159A10B9-133C-49E7-B753-8796E59AEFFA}" destId="{E444FF52-17A7-4411-884D-47416D74AC3D}" srcOrd="1" destOrd="0" presId="urn:microsoft.com/office/officeart/2005/8/layout/hierarchy1"/>
    <dgm:cxn modelId="{BA3CF7AE-17C1-492D-A989-A42676EC9CCD}" type="presParOf" srcId="{3DB616E7-2998-413A-AEB8-2AA623FE5947}" destId="{F265A3A7-7DFE-498B-BB70-8BBEFE983E8A}" srcOrd="1" destOrd="0" presId="urn:microsoft.com/office/officeart/2005/8/layout/hierarchy1"/>
    <dgm:cxn modelId="{AEF1961D-A671-423B-A7C4-5B2D160F2BF8}" type="presParOf" srcId="{F265A3A7-7DFE-498B-BB70-8BBEFE983E8A}" destId="{B9D34E35-4474-428F-960D-353881B85161}" srcOrd="0" destOrd="0" presId="urn:microsoft.com/office/officeart/2005/8/layout/hierarchy1"/>
    <dgm:cxn modelId="{BDBA2A94-7DE2-497B-905F-21893E8ED490}" type="presParOf" srcId="{F265A3A7-7DFE-498B-BB70-8BBEFE983E8A}" destId="{3D7567C8-CD14-408F-A75D-39720AA21033}" srcOrd="1" destOrd="0" presId="urn:microsoft.com/office/officeart/2005/8/layout/hierarchy1"/>
    <dgm:cxn modelId="{F63B02A7-5FCE-4BCB-B868-A708B70B65F9}" type="presParOf" srcId="{3D7567C8-CD14-408F-A75D-39720AA21033}" destId="{EA45F922-65E0-4C5C-BCE4-C120FB5A1E09}" srcOrd="0" destOrd="0" presId="urn:microsoft.com/office/officeart/2005/8/layout/hierarchy1"/>
    <dgm:cxn modelId="{E6FFB00B-C772-4604-80CD-D3C5A75BD24B}" type="presParOf" srcId="{EA45F922-65E0-4C5C-BCE4-C120FB5A1E09}" destId="{4FAE94A7-9179-48EF-8CCD-6D70A4289EAC}" srcOrd="0" destOrd="0" presId="urn:microsoft.com/office/officeart/2005/8/layout/hierarchy1"/>
    <dgm:cxn modelId="{C1FF4A36-466A-4A61-AB29-F878B832136B}" type="presParOf" srcId="{EA45F922-65E0-4C5C-BCE4-C120FB5A1E09}" destId="{20D6266E-34A6-4B83-8233-7A13D40F0E68}" srcOrd="1" destOrd="0" presId="urn:microsoft.com/office/officeart/2005/8/layout/hierarchy1"/>
    <dgm:cxn modelId="{2E39C336-B4ED-4B22-BCAC-06742634C305}" type="presParOf" srcId="{3D7567C8-CD14-408F-A75D-39720AA21033}" destId="{BA164867-D0C6-4138-AF71-D9C7EF9F1098}" srcOrd="1" destOrd="0" presId="urn:microsoft.com/office/officeart/2005/8/layout/hierarchy1"/>
    <dgm:cxn modelId="{3B675F13-A95B-434A-B679-6F863C19D907}" type="presParOf" srcId="{F265A3A7-7DFE-498B-BB70-8BBEFE983E8A}" destId="{4DC07D96-FCEF-47A1-8269-F386BF00E9AA}" srcOrd="2" destOrd="0" presId="urn:microsoft.com/office/officeart/2005/8/layout/hierarchy1"/>
    <dgm:cxn modelId="{0C5508F9-A542-4678-A599-EDB7D8C1EA83}" type="presParOf" srcId="{F265A3A7-7DFE-498B-BB70-8BBEFE983E8A}" destId="{D6F79E2E-1F16-4A68-9522-C861FA916AD2}" srcOrd="3" destOrd="0" presId="urn:microsoft.com/office/officeart/2005/8/layout/hierarchy1"/>
    <dgm:cxn modelId="{53E9CCE5-5460-4DF6-BEAE-AAA98FAA9334}" type="presParOf" srcId="{D6F79E2E-1F16-4A68-9522-C861FA916AD2}" destId="{28555238-4A70-4C7F-A8F9-82B9AC694817}" srcOrd="0" destOrd="0" presId="urn:microsoft.com/office/officeart/2005/8/layout/hierarchy1"/>
    <dgm:cxn modelId="{812C4B3B-DC83-4F85-B325-D4EEB17385F2}" type="presParOf" srcId="{28555238-4A70-4C7F-A8F9-82B9AC694817}" destId="{B816E1FD-0D99-459D-89C5-4B342B0D51A2}" srcOrd="0" destOrd="0" presId="urn:microsoft.com/office/officeart/2005/8/layout/hierarchy1"/>
    <dgm:cxn modelId="{51DAA58C-A763-4606-A01B-228768E2CFC3}" type="presParOf" srcId="{28555238-4A70-4C7F-A8F9-82B9AC694817}" destId="{D414D66F-93D2-488D-809A-32057FF90C5D}" srcOrd="1" destOrd="0" presId="urn:microsoft.com/office/officeart/2005/8/layout/hierarchy1"/>
    <dgm:cxn modelId="{A47D047A-7605-48D0-B864-62274AB79A0C}" type="presParOf" srcId="{D6F79E2E-1F16-4A68-9522-C861FA916AD2}" destId="{2B229E90-0A0B-463A-A4D1-3E30C055DFD0}" srcOrd="1" destOrd="0" presId="urn:microsoft.com/office/officeart/2005/8/layout/hierarchy1"/>
    <dgm:cxn modelId="{EB3781C3-3576-450E-BADC-DF2A1187FF9E}" type="presParOf" srcId="{F265A3A7-7DFE-498B-BB70-8BBEFE983E8A}" destId="{8F6C36C6-81C8-4E89-BEFE-AB018312F210}" srcOrd="4" destOrd="0" presId="urn:microsoft.com/office/officeart/2005/8/layout/hierarchy1"/>
    <dgm:cxn modelId="{E726E1A3-4CBE-4827-8C8B-85F72A503812}" type="presParOf" srcId="{F265A3A7-7DFE-498B-BB70-8BBEFE983E8A}" destId="{68028408-2451-44D6-854C-B3A8C9F08A97}" srcOrd="5" destOrd="0" presId="urn:microsoft.com/office/officeart/2005/8/layout/hierarchy1"/>
    <dgm:cxn modelId="{4E09BBA9-6CE7-4AB6-9BF5-4B757C442EBD}" type="presParOf" srcId="{68028408-2451-44D6-854C-B3A8C9F08A97}" destId="{E0436ACA-0C50-4684-996A-E9329B15F790}" srcOrd="0" destOrd="0" presId="urn:microsoft.com/office/officeart/2005/8/layout/hierarchy1"/>
    <dgm:cxn modelId="{070F7754-2702-407C-BF4A-718FF588D060}" type="presParOf" srcId="{E0436ACA-0C50-4684-996A-E9329B15F790}" destId="{413C8F3F-4B45-451E-A082-25709F11089E}" srcOrd="0" destOrd="0" presId="urn:microsoft.com/office/officeart/2005/8/layout/hierarchy1"/>
    <dgm:cxn modelId="{A938B984-212F-4073-B862-AD2AACC9DD4D}" type="presParOf" srcId="{E0436ACA-0C50-4684-996A-E9329B15F790}" destId="{4FBE91F2-3060-4156-AB30-5C001EB274EB}" srcOrd="1" destOrd="0" presId="urn:microsoft.com/office/officeart/2005/8/layout/hierarchy1"/>
    <dgm:cxn modelId="{091CD6FE-4ED4-4F75-9AA7-C7CDE5231DBE}" type="presParOf" srcId="{68028408-2451-44D6-854C-B3A8C9F08A97}" destId="{7FFD889F-DB29-4A44-9467-6D1E5FEF38B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Root</a:t>
          </a:r>
          <a:br>
            <a:rPr lang="en-US"/>
          </a:br>
          <a:r>
            <a:rPr lang="en-US"/>
            <a:t>List&lt;v,p&gt;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31560048-2A62-41EF-BA2B-A10300DD94BE}">
      <dgm:prSet phldrT="[Text]"/>
      <dgm:spPr/>
      <dgm:t>
        <a:bodyPr/>
        <a:lstStyle/>
        <a:p>
          <a:r>
            <a:rPr lang="en-US"/>
            <a:t>List&lt;v,p&gt;</a:t>
          </a:r>
        </a:p>
      </dgm:t>
    </dgm:pt>
    <dgm:pt modelId="{9DA10418-EDB7-4E0F-9DBC-499C77689D59}" type="parTrans" cxnId="{F1878116-F510-47D5-B561-50ACA71E04CE}">
      <dgm:prSet/>
      <dgm:spPr/>
      <dgm:t>
        <a:bodyPr/>
        <a:lstStyle/>
        <a:p>
          <a:endParaRPr lang="en-US"/>
        </a:p>
      </dgm:t>
    </dgm:pt>
    <dgm:pt modelId="{4F80A736-0709-4B12-BA48-1D7BA86CC4BE}" type="sibTrans" cxnId="{F1878116-F510-47D5-B561-50ACA71E04CE}">
      <dgm:prSet/>
      <dgm:spPr/>
      <dgm:t>
        <a:bodyPr/>
        <a:lstStyle/>
        <a:p>
          <a:endParaRPr lang="en-US"/>
        </a:p>
      </dgm:t>
    </dgm:pt>
    <dgm:pt modelId="{F92B7813-E5FC-46D7-9B94-C5F0776EE6B6}">
      <dgm:prSet phldrT="[Text]"/>
      <dgm:spPr/>
      <dgm:t>
        <a:bodyPr/>
        <a:lstStyle/>
        <a:p>
          <a:r>
            <a:rPr lang="en-US"/>
            <a:t>List&lt;v,p&gt;</a:t>
          </a:r>
        </a:p>
      </dgm:t>
    </dgm:pt>
    <dgm:pt modelId="{459E277E-C939-436C-A137-8D4282BF6688}" type="parTrans" cxnId="{15F3796D-9F6D-4146-9FD8-46756F208E2E}">
      <dgm:prSet/>
      <dgm:spPr/>
      <dgm:t>
        <a:bodyPr/>
        <a:lstStyle/>
        <a:p>
          <a:endParaRPr lang="en-US"/>
        </a:p>
      </dgm:t>
    </dgm:pt>
    <dgm:pt modelId="{3811908C-7F24-42CB-9A27-3DBE5F31A31F}" type="sibTrans" cxnId="{15F3796D-9F6D-4146-9FD8-46756F208E2E}">
      <dgm:prSet/>
      <dgm:spPr/>
      <dgm:t>
        <a:bodyPr/>
        <a:lstStyle/>
        <a:p>
          <a:endParaRPr lang="en-US"/>
        </a:p>
      </dgm:t>
    </dgm:pt>
    <dgm:pt modelId="{78AFB202-CC5B-44FB-A511-FA714EF78A1D}">
      <dgm:prSet phldrT="[Text]"/>
      <dgm:spPr/>
      <dgm:t>
        <a:bodyPr/>
        <a:lstStyle/>
        <a:p>
          <a:r>
            <a:rPr lang="en-US"/>
            <a:t>List&lt;v,id&gt;</a:t>
          </a:r>
        </a:p>
      </dgm:t>
    </dgm:pt>
    <dgm:pt modelId="{39879B02-A799-44AC-8963-36C2A997EED7}" type="parTrans" cxnId="{601CCA7C-4828-47F5-9149-C82E4EBBEF7C}">
      <dgm:prSet/>
      <dgm:spPr/>
      <dgm:t>
        <a:bodyPr/>
        <a:lstStyle/>
        <a:p>
          <a:endParaRPr lang="en-US"/>
        </a:p>
      </dgm:t>
    </dgm:pt>
    <dgm:pt modelId="{C4BC47EC-7EC1-44F4-9ABA-0969D0180FE2}" type="sibTrans" cxnId="{601CCA7C-4828-47F5-9149-C82E4EBBEF7C}">
      <dgm:prSet/>
      <dgm:spPr/>
      <dgm:t>
        <a:bodyPr/>
        <a:lstStyle/>
        <a:p>
          <a:endParaRPr lang="en-US"/>
        </a:p>
      </dgm:t>
    </dgm:pt>
    <dgm:pt modelId="{E18920ED-AB7F-4BFF-97DD-C36A3D0E6A60}">
      <dgm:prSet phldrT="[Text]"/>
      <dgm:spPr/>
      <dgm:t>
        <a:bodyPr/>
        <a:lstStyle/>
        <a:p>
          <a:r>
            <a:rPr lang="en-US"/>
            <a:t>List&lt;v,p&gt;</a:t>
          </a:r>
        </a:p>
      </dgm:t>
    </dgm:pt>
    <dgm:pt modelId="{63102E24-8D12-4ED7-8DAD-D4687BE64E24}" type="parTrans" cxnId="{AA37CEF4-A117-4581-8AEE-B3E467B1681E}">
      <dgm:prSet/>
      <dgm:spPr/>
      <dgm:t>
        <a:bodyPr/>
        <a:lstStyle/>
        <a:p>
          <a:endParaRPr lang="en-US"/>
        </a:p>
      </dgm:t>
    </dgm:pt>
    <dgm:pt modelId="{F7CAA7B0-59DD-452E-866C-037EEC547A2C}" type="sibTrans" cxnId="{AA37CEF4-A117-4581-8AEE-B3E467B1681E}">
      <dgm:prSet/>
      <dgm:spPr/>
      <dgm:t>
        <a:bodyPr/>
        <a:lstStyle/>
        <a:p>
          <a:endParaRPr lang="en-US"/>
        </a:p>
      </dgm:t>
    </dgm:pt>
    <dgm:pt modelId="{BB3C2E88-C6C7-4792-8E31-5E1F61F2035E}">
      <dgm:prSet phldrT="[Text]"/>
      <dgm:spPr/>
      <dgm:t>
        <a:bodyPr/>
        <a:lstStyle/>
        <a:p>
          <a:r>
            <a:rPr lang="en-US"/>
            <a:t>List&lt;v,id&gt;</a:t>
          </a:r>
        </a:p>
      </dgm:t>
    </dgm:pt>
    <dgm:pt modelId="{852CAA47-1F5D-4A91-BBB5-FE3D4D057C1A}" type="parTrans" cxnId="{9527DCC9-189C-4DC6-93B1-0612CF39D0FA}">
      <dgm:prSet/>
      <dgm:spPr/>
      <dgm:t>
        <a:bodyPr/>
        <a:lstStyle/>
        <a:p>
          <a:endParaRPr lang="en-US"/>
        </a:p>
      </dgm:t>
    </dgm:pt>
    <dgm:pt modelId="{AA711BD7-D2A5-49FA-AA6A-E72DF2612D7A}" type="sibTrans" cxnId="{9527DCC9-189C-4DC6-93B1-0612CF39D0FA}">
      <dgm:prSet/>
      <dgm:spPr/>
      <dgm:t>
        <a:bodyPr/>
        <a:lstStyle/>
        <a:p>
          <a:endParaRPr lang="en-US"/>
        </a:p>
      </dgm:t>
    </dgm:pt>
    <dgm:pt modelId="{A9A45D50-218C-4311-BA2C-D80CF3C06ACE}">
      <dgm:prSet phldrT="[Text]"/>
      <dgm:spPr/>
      <dgm:t>
        <a:bodyPr/>
        <a:lstStyle/>
        <a:p>
          <a:r>
            <a:rPr lang="en-US"/>
            <a:t>List&lt;v,id&gt;</a:t>
          </a:r>
        </a:p>
      </dgm:t>
    </dgm:pt>
    <dgm:pt modelId="{5A4AC3D6-0902-4B26-BF87-BC190E86E169}" type="parTrans" cxnId="{5EDEFA71-9179-467E-A58F-FD9B9CB30467}">
      <dgm:prSet/>
      <dgm:spPr/>
      <dgm:t>
        <a:bodyPr/>
        <a:lstStyle/>
        <a:p>
          <a:endParaRPr lang="en-US"/>
        </a:p>
      </dgm:t>
    </dgm:pt>
    <dgm:pt modelId="{90501285-67F2-4CBF-A322-887766296FF2}" type="sibTrans" cxnId="{5EDEFA71-9179-467E-A58F-FD9B9CB30467}">
      <dgm:prSet/>
      <dgm:spPr/>
      <dgm:t>
        <a:bodyPr/>
        <a:lstStyle/>
        <a:p>
          <a:endParaRPr lang="en-US"/>
        </a:p>
      </dgm:t>
    </dgm:pt>
    <dgm:pt modelId="{3CC1B141-F0E8-4A8B-85DC-AECC2E682081}">
      <dgm:prSet phldrT="[Text]"/>
      <dgm:spPr/>
      <dgm:t>
        <a:bodyPr/>
        <a:lstStyle/>
        <a:p>
          <a:r>
            <a:rPr lang="en-US"/>
            <a:t>List&lt;v,p&gt;</a:t>
          </a:r>
        </a:p>
      </dgm:t>
    </dgm:pt>
    <dgm:pt modelId="{C2CDE317-C0E9-4B2D-A435-012A32600E2F}" type="parTrans" cxnId="{6EA189CF-F577-4545-8388-4DFEC439BF1B}">
      <dgm:prSet/>
      <dgm:spPr/>
      <dgm:t>
        <a:bodyPr/>
        <a:lstStyle/>
        <a:p>
          <a:endParaRPr lang="en-US"/>
        </a:p>
      </dgm:t>
    </dgm:pt>
    <dgm:pt modelId="{88B3C494-A6F8-4D8D-A330-8A87C2D89426}" type="sibTrans" cxnId="{6EA189CF-F577-4545-8388-4DFEC439BF1B}">
      <dgm:prSet/>
      <dgm:spPr/>
      <dgm:t>
        <a:bodyPr/>
        <a:lstStyle/>
        <a:p>
          <a:endParaRPr lang="en-US"/>
        </a:p>
      </dgm:t>
    </dgm:pt>
    <dgm:pt modelId="{4DB7240D-0C80-45A2-A915-467B9EA1761B}">
      <dgm:prSet phldrT="[Text]"/>
      <dgm:spPr/>
      <dgm:t>
        <a:bodyPr/>
        <a:lstStyle/>
        <a:p>
          <a:r>
            <a:rPr lang="en-US"/>
            <a:t>List&lt;v,id&gt;</a:t>
          </a:r>
        </a:p>
      </dgm:t>
    </dgm:pt>
    <dgm:pt modelId="{22391599-2ECA-4A4C-899E-480A89BD36B6}" type="parTrans" cxnId="{CF0A7E17-3343-4EFB-A18E-0D48A5F58F6A}">
      <dgm:prSet/>
      <dgm:spPr/>
      <dgm:t>
        <a:bodyPr/>
        <a:lstStyle/>
        <a:p>
          <a:endParaRPr lang="en-US"/>
        </a:p>
      </dgm:t>
    </dgm:pt>
    <dgm:pt modelId="{C6DD404B-DF66-41E8-9FB9-EDA896194F67}" type="sibTrans" cxnId="{CF0A7E17-3343-4EFB-A18E-0D48A5F58F6A}">
      <dgm:prSet/>
      <dgm:spPr/>
      <dgm:t>
        <a:bodyPr/>
        <a:lstStyle/>
        <a:p>
          <a:endParaRPr lang="en-US"/>
        </a:p>
      </dgm:t>
    </dgm:pt>
    <dgm:pt modelId="{42B277AD-132D-4C0F-967C-C4A62AEA8123}">
      <dgm:prSet phldrT="[Text]"/>
      <dgm:spPr/>
      <dgm:t>
        <a:bodyPr/>
        <a:lstStyle/>
        <a:p>
          <a:r>
            <a:rPr lang="en-US"/>
            <a:t>List&lt;v,p&gt;</a:t>
          </a:r>
        </a:p>
      </dgm:t>
    </dgm:pt>
    <dgm:pt modelId="{1039480E-B964-4EA4-A1AE-4E9BEE3413EC}" type="parTrans" cxnId="{9B45ACA4-DACB-455F-91CE-92A792DA5179}">
      <dgm:prSet/>
      <dgm:spPr/>
      <dgm:t>
        <a:bodyPr/>
        <a:lstStyle/>
        <a:p>
          <a:endParaRPr lang="en-US"/>
        </a:p>
      </dgm:t>
    </dgm:pt>
    <dgm:pt modelId="{4D8F1826-2843-4781-99B9-9748B39A9B14}" type="sibTrans" cxnId="{9B45ACA4-DACB-455F-91CE-92A792DA5179}">
      <dgm:prSet/>
      <dgm:spPr/>
      <dgm:t>
        <a:bodyPr/>
        <a:lstStyle/>
        <a:p>
          <a:endParaRPr lang="en-US"/>
        </a:p>
      </dgm:t>
    </dgm:pt>
    <dgm:pt modelId="{A6588592-5447-4609-9631-F7EF8BA03A65}">
      <dgm:prSet phldrT="[Text]"/>
      <dgm:spPr/>
      <dgm:t>
        <a:bodyPr/>
        <a:lstStyle/>
        <a:p>
          <a:r>
            <a:rPr lang="en-US"/>
            <a:t>List&lt;v,id&gt;</a:t>
          </a:r>
        </a:p>
      </dgm:t>
    </dgm:pt>
    <dgm:pt modelId="{AC673CF5-D463-415E-A9DA-19041B7ACF43}" type="parTrans" cxnId="{5C80683B-7BD8-49E1-A37A-60CA34E0D2C9}">
      <dgm:prSet/>
      <dgm:spPr/>
      <dgm:t>
        <a:bodyPr/>
        <a:lstStyle/>
        <a:p>
          <a:endParaRPr lang="en-US"/>
        </a:p>
      </dgm:t>
    </dgm:pt>
    <dgm:pt modelId="{04288DF6-CDDF-4442-A78D-CACC170EAF27}" type="sibTrans" cxnId="{5C80683B-7BD8-49E1-A37A-60CA34E0D2C9}">
      <dgm:prSet/>
      <dgm:spPr/>
      <dgm:t>
        <a:bodyPr/>
        <a:lstStyle/>
        <a:p>
          <a:endParaRPr lang="en-US"/>
        </a:p>
      </dgm:t>
    </dgm:pt>
    <dgm:pt modelId="{31BE657F-FD44-45AE-9219-67A5CB76C267}">
      <dgm:prSet phldrT="[Text]"/>
      <dgm:spPr/>
      <dgm:t>
        <a:bodyPr/>
        <a:lstStyle/>
        <a:p>
          <a:r>
            <a:rPr lang="en-US"/>
            <a:t>List&lt;v,id&gt;</a:t>
          </a:r>
        </a:p>
      </dgm:t>
    </dgm:pt>
    <dgm:pt modelId="{0E226778-C7B8-475C-9EB6-181C2AE046C4}" type="parTrans" cxnId="{75DBF624-2677-454E-ADD9-092F1A4FCD23}">
      <dgm:prSet/>
      <dgm:spPr/>
      <dgm:t>
        <a:bodyPr/>
        <a:lstStyle/>
        <a:p>
          <a:endParaRPr lang="en-US"/>
        </a:p>
      </dgm:t>
    </dgm:pt>
    <dgm:pt modelId="{A7390BD3-B305-47B4-BE42-DC521E49B8DF}" type="sibTrans" cxnId="{75DBF624-2677-454E-ADD9-092F1A4FCD23}">
      <dgm:prSet/>
      <dgm:spPr/>
      <dgm:t>
        <a:bodyPr/>
        <a:lstStyle/>
        <a:p>
          <a:endParaRPr lang="en-US"/>
        </a:p>
      </dgm:t>
    </dgm:pt>
    <dgm:pt modelId="{4548E5A2-39CF-4408-B4EE-D7DA0910250C}">
      <dgm:prSet phldrT="[Text]"/>
      <dgm:spPr/>
      <dgm:t>
        <a:bodyPr/>
        <a:lstStyle/>
        <a:p>
          <a:r>
            <a:rPr lang="en-US"/>
            <a:t>List&lt;v,id&gt;</a:t>
          </a:r>
        </a:p>
      </dgm:t>
    </dgm:pt>
    <dgm:pt modelId="{F6CB7805-CB5E-4D57-829F-942D68076832}" type="parTrans" cxnId="{B968C212-8555-4137-86C5-87F0BC56D630}">
      <dgm:prSet/>
      <dgm:spPr/>
      <dgm:t>
        <a:bodyPr/>
        <a:lstStyle/>
        <a:p>
          <a:endParaRPr lang="en-US"/>
        </a:p>
      </dgm:t>
    </dgm:pt>
    <dgm:pt modelId="{44BE1C3F-7DDA-45C8-9859-79226633596A}" type="sibTrans" cxnId="{B968C212-8555-4137-86C5-87F0BC56D630}">
      <dgm:prSet/>
      <dgm:spPr/>
      <dgm:t>
        <a:bodyPr/>
        <a:lstStyle/>
        <a:p>
          <a:endParaRPr lang="en-US"/>
        </a:p>
      </dgm:t>
    </dgm:pt>
    <dgm:pt modelId="{9F440A6C-B353-4F62-AC09-591B9120E9C6}">
      <dgm:prSet phldrT="[Text]"/>
      <dgm:spPr/>
      <dgm:t>
        <a:bodyPr/>
        <a:lstStyle/>
        <a:p>
          <a:r>
            <a:rPr lang="en-US"/>
            <a:t>List&lt;v,p&gt;</a:t>
          </a:r>
        </a:p>
      </dgm:t>
    </dgm:pt>
    <dgm:pt modelId="{3CB852AF-9460-4284-A465-4C55346CBE10}" type="parTrans" cxnId="{EBF0A929-89ED-4032-907A-41814DB8B49D}">
      <dgm:prSet/>
      <dgm:spPr/>
      <dgm:t>
        <a:bodyPr/>
        <a:lstStyle/>
        <a:p>
          <a:endParaRPr lang="en-US"/>
        </a:p>
      </dgm:t>
    </dgm:pt>
    <dgm:pt modelId="{17D94777-4A12-4757-844B-46329037038E}" type="sibTrans" cxnId="{EBF0A929-89ED-4032-907A-41814DB8B49D}">
      <dgm:prSet/>
      <dgm:spPr/>
      <dgm:t>
        <a:bodyPr/>
        <a:lstStyle/>
        <a:p>
          <a:endParaRPr lang="en-US"/>
        </a:p>
      </dgm:t>
    </dgm:pt>
    <dgm:pt modelId="{45B2FD72-A562-4F56-B841-0436AA88D5BB}">
      <dgm:prSet phldrT="[Text]"/>
      <dgm:spPr/>
      <dgm:t>
        <a:bodyPr/>
        <a:lstStyle/>
        <a:p>
          <a:r>
            <a:rPr lang="en-US"/>
            <a:t>List&lt;v,id&gt;</a:t>
          </a:r>
        </a:p>
      </dgm:t>
    </dgm:pt>
    <dgm:pt modelId="{5FDE19CB-BAC0-47C5-AA36-698E587EA462}" type="parTrans" cxnId="{73883724-C846-4DAC-BAC9-B564D6EA30C2}">
      <dgm:prSet/>
      <dgm:spPr/>
      <dgm:t>
        <a:bodyPr/>
        <a:lstStyle/>
        <a:p>
          <a:endParaRPr lang="en-US"/>
        </a:p>
      </dgm:t>
    </dgm:pt>
    <dgm:pt modelId="{366B7AED-37FA-46B7-B220-A22AC6C17B7B}" type="sibTrans" cxnId="{73883724-C846-4DAC-BAC9-B564D6EA30C2}">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 modelId="{2671CA3A-82F9-4782-99A9-4BB90E1424D3}" type="pres">
      <dgm:prSet presAssocID="{63102E24-8D12-4ED7-8DAD-D4687BE64E24}" presName="Name10" presStyleLbl="parChTrans1D2" presStyleIdx="0" presStyleCnt="2"/>
      <dgm:spPr/>
    </dgm:pt>
    <dgm:pt modelId="{0B459178-0695-4FCF-BEDC-1BE89FE8AB94}" type="pres">
      <dgm:prSet presAssocID="{E18920ED-AB7F-4BFF-97DD-C36A3D0E6A60}" presName="hierRoot2" presStyleCnt="0"/>
      <dgm:spPr/>
    </dgm:pt>
    <dgm:pt modelId="{0B31C2AE-F229-4D4C-B5FE-09727865DA59}" type="pres">
      <dgm:prSet presAssocID="{E18920ED-AB7F-4BFF-97DD-C36A3D0E6A60}" presName="composite2" presStyleCnt="0"/>
      <dgm:spPr/>
    </dgm:pt>
    <dgm:pt modelId="{FF341E1B-D954-418D-AD91-3CBE898A8C3F}" type="pres">
      <dgm:prSet presAssocID="{E18920ED-AB7F-4BFF-97DD-C36A3D0E6A60}" presName="background2" presStyleLbl="node2" presStyleIdx="0" presStyleCnt="2"/>
      <dgm:spPr/>
    </dgm:pt>
    <dgm:pt modelId="{538C4542-02FB-492A-BF3C-5E8E47608D11}" type="pres">
      <dgm:prSet presAssocID="{E18920ED-AB7F-4BFF-97DD-C36A3D0E6A60}" presName="text2" presStyleLbl="fgAcc2" presStyleIdx="0" presStyleCnt="2">
        <dgm:presLayoutVars>
          <dgm:chPref val="3"/>
        </dgm:presLayoutVars>
      </dgm:prSet>
      <dgm:spPr/>
    </dgm:pt>
    <dgm:pt modelId="{B7C71D58-A42E-4B48-868A-4B4CD0318200}" type="pres">
      <dgm:prSet presAssocID="{E18920ED-AB7F-4BFF-97DD-C36A3D0E6A60}" presName="hierChild3" presStyleCnt="0"/>
      <dgm:spPr/>
    </dgm:pt>
    <dgm:pt modelId="{BE11B799-D126-466B-8CC9-DEFE0E152CC8}" type="pres">
      <dgm:prSet presAssocID="{C2CDE317-C0E9-4B2D-A435-012A32600E2F}" presName="Name17" presStyleLbl="parChTrans1D3" presStyleIdx="0" presStyleCnt="4"/>
      <dgm:spPr/>
    </dgm:pt>
    <dgm:pt modelId="{2A38B4AB-BAAC-429D-80EB-1463555F613E}" type="pres">
      <dgm:prSet presAssocID="{3CC1B141-F0E8-4A8B-85DC-AECC2E682081}" presName="hierRoot3" presStyleCnt="0"/>
      <dgm:spPr/>
    </dgm:pt>
    <dgm:pt modelId="{17508282-DFAB-409D-A186-A651BEBC95A1}" type="pres">
      <dgm:prSet presAssocID="{3CC1B141-F0E8-4A8B-85DC-AECC2E682081}" presName="composite3" presStyleCnt="0"/>
      <dgm:spPr/>
    </dgm:pt>
    <dgm:pt modelId="{6574E07A-F323-489B-B1C6-F3F37A32439E}" type="pres">
      <dgm:prSet presAssocID="{3CC1B141-F0E8-4A8B-85DC-AECC2E682081}" presName="background3" presStyleLbl="node3" presStyleIdx="0" presStyleCnt="4"/>
      <dgm:spPr/>
    </dgm:pt>
    <dgm:pt modelId="{234C34B8-5181-4EAD-9031-2E58873C1E0D}" type="pres">
      <dgm:prSet presAssocID="{3CC1B141-F0E8-4A8B-85DC-AECC2E682081}" presName="text3" presStyleLbl="fgAcc3" presStyleIdx="0" presStyleCnt="4">
        <dgm:presLayoutVars>
          <dgm:chPref val="3"/>
        </dgm:presLayoutVars>
      </dgm:prSet>
      <dgm:spPr/>
    </dgm:pt>
    <dgm:pt modelId="{7F61FC6D-4C4B-4383-879A-08F1DC1210B5}" type="pres">
      <dgm:prSet presAssocID="{3CC1B141-F0E8-4A8B-85DC-AECC2E682081}" presName="hierChild4" presStyleCnt="0"/>
      <dgm:spPr/>
    </dgm:pt>
    <dgm:pt modelId="{AEAA9B70-78D2-47E7-A71C-D6C12880478E}" type="pres">
      <dgm:prSet presAssocID="{22391599-2ECA-4A4C-899E-480A89BD36B6}" presName="Name23" presStyleLbl="parChTrans1D4" presStyleIdx="0" presStyleCnt="8"/>
      <dgm:spPr/>
    </dgm:pt>
    <dgm:pt modelId="{08E30086-49BB-4A1B-8D83-D05FC9C18BE8}" type="pres">
      <dgm:prSet presAssocID="{4DB7240D-0C80-45A2-A915-467B9EA1761B}" presName="hierRoot4" presStyleCnt="0"/>
      <dgm:spPr/>
    </dgm:pt>
    <dgm:pt modelId="{4DB5E559-C2C4-44A3-85C9-62B03126F80A}" type="pres">
      <dgm:prSet presAssocID="{4DB7240D-0C80-45A2-A915-467B9EA1761B}" presName="composite4" presStyleCnt="0"/>
      <dgm:spPr/>
    </dgm:pt>
    <dgm:pt modelId="{C0328208-7798-4008-BA74-304F483B211F}" type="pres">
      <dgm:prSet presAssocID="{4DB7240D-0C80-45A2-A915-467B9EA1761B}" presName="background4" presStyleLbl="node4" presStyleIdx="0" presStyleCnt="8"/>
      <dgm:spPr/>
    </dgm:pt>
    <dgm:pt modelId="{5638A51D-4901-4E23-9B79-C3329110DCE7}" type="pres">
      <dgm:prSet presAssocID="{4DB7240D-0C80-45A2-A915-467B9EA1761B}" presName="text4" presStyleLbl="fgAcc4" presStyleIdx="0" presStyleCnt="8">
        <dgm:presLayoutVars>
          <dgm:chPref val="3"/>
        </dgm:presLayoutVars>
      </dgm:prSet>
      <dgm:spPr/>
    </dgm:pt>
    <dgm:pt modelId="{AAF1AF0A-3EE6-451D-9FAC-CEE4E39E049F}" type="pres">
      <dgm:prSet presAssocID="{4DB7240D-0C80-45A2-A915-467B9EA1761B}" presName="hierChild5" presStyleCnt="0"/>
      <dgm:spPr/>
    </dgm:pt>
    <dgm:pt modelId="{9E1269C5-D823-4761-89E3-EBE3EE1A148D}" type="pres">
      <dgm:prSet presAssocID="{852CAA47-1F5D-4A91-BBB5-FE3D4D057C1A}" presName="Name23" presStyleLbl="parChTrans1D4" presStyleIdx="1" presStyleCnt="8"/>
      <dgm:spPr/>
    </dgm:pt>
    <dgm:pt modelId="{F2AF033B-0791-4860-B1CC-21E5502678AA}" type="pres">
      <dgm:prSet presAssocID="{BB3C2E88-C6C7-4792-8E31-5E1F61F2035E}" presName="hierRoot4" presStyleCnt="0"/>
      <dgm:spPr/>
    </dgm:pt>
    <dgm:pt modelId="{37B92176-12E1-4DF4-AA63-A2E40C05BDD6}" type="pres">
      <dgm:prSet presAssocID="{BB3C2E88-C6C7-4792-8E31-5E1F61F2035E}" presName="composite4" presStyleCnt="0"/>
      <dgm:spPr/>
    </dgm:pt>
    <dgm:pt modelId="{F75478E2-9DB5-40C3-B421-F4938B949B58}" type="pres">
      <dgm:prSet presAssocID="{BB3C2E88-C6C7-4792-8E31-5E1F61F2035E}" presName="background4" presStyleLbl="node4" presStyleIdx="1" presStyleCnt="8"/>
      <dgm:spPr/>
    </dgm:pt>
    <dgm:pt modelId="{D54908ED-1F71-4EAE-98FD-7C11B3BCE8A0}" type="pres">
      <dgm:prSet presAssocID="{BB3C2E88-C6C7-4792-8E31-5E1F61F2035E}" presName="text4" presStyleLbl="fgAcc4" presStyleIdx="1" presStyleCnt="8">
        <dgm:presLayoutVars>
          <dgm:chPref val="3"/>
        </dgm:presLayoutVars>
      </dgm:prSet>
      <dgm:spPr/>
    </dgm:pt>
    <dgm:pt modelId="{C1521552-E8D8-498D-9FE1-A48701C0278A}" type="pres">
      <dgm:prSet presAssocID="{BB3C2E88-C6C7-4792-8E31-5E1F61F2035E}" presName="hierChild5" presStyleCnt="0"/>
      <dgm:spPr/>
    </dgm:pt>
    <dgm:pt modelId="{CB0F22B7-EC9F-4463-B060-D6CA70F35EAF}" type="pres">
      <dgm:prSet presAssocID="{1039480E-B964-4EA4-A1AE-4E9BEE3413EC}" presName="Name17" presStyleLbl="parChTrans1D3" presStyleIdx="1" presStyleCnt="4"/>
      <dgm:spPr/>
    </dgm:pt>
    <dgm:pt modelId="{FB455DE0-6C4C-428D-B9EC-3CEBFFEAD84A}" type="pres">
      <dgm:prSet presAssocID="{42B277AD-132D-4C0F-967C-C4A62AEA8123}" presName="hierRoot3" presStyleCnt="0"/>
      <dgm:spPr/>
    </dgm:pt>
    <dgm:pt modelId="{E6D2A6D9-268D-4DDA-A94A-19731FDAFD2A}" type="pres">
      <dgm:prSet presAssocID="{42B277AD-132D-4C0F-967C-C4A62AEA8123}" presName="composite3" presStyleCnt="0"/>
      <dgm:spPr/>
    </dgm:pt>
    <dgm:pt modelId="{2C28D774-8ED7-42E7-9A5F-210F63DE76D8}" type="pres">
      <dgm:prSet presAssocID="{42B277AD-132D-4C0F-967C-C4A62AEA8123}" presName="background3" presStyleLbl="node3" presStyleIdx="1" presStyleCnt="4"/>
      <dgm:spPr/>
    </dgm:pt>
    <dgm:pt modelId="{FCE9BD5E-B0FC-4FAB-9752-89B5FC0E04B1}" type="pres">
      <dgm:prSet presAssocID="{42B277AD-132D-4C0F-967C-C4A62AEA8123}" presName="text3" presStyleLbl="fgAcc3" presStyleIdx="1" presStyleCnt="4">
        <dgm:presLayoutVars>
          <dgm:chPref val="3"/>
        </dgm:presLayoutVars>
      </dgm:prSet>
      <dgm:spPr/>
    </dgm:pt>
    <dgm:pt modelId="{65DA376E-1A71-4566-AD81-DC58F59200B2}" type="pres">
      <dgm:prSet presAssocID="{42B277AD-132D-4C0F-967C-C4A62AEA8123}" presName="hierChild4" presStyleCnt="0"/>
      <dgm:spPr/>
    </dgm:pt>
    <dgm:pt modelId="{32286AC3-0D0F-454F-A963-777485B36200}" type="pres">
      <dgm:prSet presAssocID="{AC673CF5-D463-415E-A9DA-19041B7ACF43}" presName="Name23" presStyleLbl="parChTrans1D4" presStyleIdx="2" presStyleCnt="8"/>
      <dgm:spPr/>
    </dgm:pt>
    <dgm:pt modelId="{4EFF0103-A92A-4342-8F92-446B2B4B0B09}" type="pres">
      <dgm:prSet presAssocID="{A6588592-5447-4609-9631-F7EF8BA03A65}" presName="hierRoot4" presStyleCnt="0"/>
      <dgm:spPr/>
    </dgm:pt>
    <dgm:pt modelId="{9E6E6393-388A-4BEB-9F56-06E7E1394222}" type="pres">
      <dgm:prSet presAssocID="{A6588592-5447-4609-9631-F7EF8BA03A65}" presName="composite4" presStyleCnt="0"/>
      <dgm:spPr/>
    </dgm:pt>
    <dgm:pt modelId="{450F741E-D041-48A0-87BF-96363E8A1DF5}" type="pres">
      <dgm:prSet presAssocID="{A6588592-5447-4609-9631-F7EF8BA03A65}" presName="background4" presStyleLbl="node4" presStyleIdx="2" presStyleCnt="8"/>
      <dgm:spPr/>
    </dgm:pt>
    <dgm:pt modelId="{08468D69-CBD5-44C5-A207-18A573C3064F}" type="pres">
      <dgm:prSet presAssocID="{A6588592-5447-4609-9631-F7EF8BA03A65}" presName="text4" presStyleLbl="fgAcc4" presStyleIdx="2" presStyleCnt="8">
        <dgm:presLayoutVars>
          <dgm:chPref val="3"/>
        </dgm:presLayoutVars>
      </dgm:prSet>
      <dgm:spPr/>
    </dgm:pt>
    <dgm:pt modelId="{47F9DA60-7BF8-4B81-B6EA-20324C564F00}" type="pres">
      <dgm:prSet presAssocID="{A6588592-5447-4609-9631-F7EF8BA03A65}" presName="hierChild5" presStyleCnt="0"/>
      <dgm:spPr/>
    </dgm:pt>
    <dgm:pt modelId="{9236F533-DF91-48BE-92B9-FDE404992457}" type="pres">
      <dgm:prSet presAssocID="{39879B02-A799-44AC-8963-36C2A997EED7}" presName="Name23" presStyleLbl="parChTrans1D4" presStyleIdx="3" presStyleCnt="8"/>
      <dgm:spPr/>
    </dgm:pt>
    <dgm:pt modelId="{93DF021C-E671-4396-AF27-0244576D92EC}" type="pres">
      <dgm:prSet presAssocID="{78AFB202-CC5B-44FB-A511-FA714EF78A1D}" presName="hierRoot4" presStyleCnt="0"/>
      <dgm:spPr/>
    </dgm:pt>
    <dgm:pt modelId="{34C70093-FC49-412A-9195-7C5F8EDACA96}" type="pres">
      <dgm:prSet presAssocID="{78AFB202-CC5B-44FB-A511-FA714EF78A1D}" presName="composite4" presStyleCnt="0"/>
      <dgm:spPr/>
    </dgm:pt>
    <dgm:pt modelId="{14CC3E42-6AD2-4D3C-A85F-BE5A9A1BEC9A}" type="pres">
      <dgm:prSet presAssocID="{78AFB202-CC5B-44FB-A511-FA714EF78A1D}" presName="background4" presStyleLbl="node4" presStyleIdx="3" presStyleCnt="8"/>
      <dgm:spPr/>
    </dgm:pt>
    <dgm:pt modelId="{EB5B3030-70A8-4243-B769-8402D2414F0C}" type="pres">
      <dgm:prSet presAssocID="{78AFB202-CC5B-44FB-A511-FA714EF78A1D}" presName="text4" presStyleLbl="fgAcc4" presStyleIdx="3" presStyleCnt="8">
        <dgm:presLayoutVars>
          <dgm:chPref val="3"/>
        </dgm:presLayoutVars>
      </dgm:prSet>
      <dgm:spPr/>
    </dgm:pt>
    <dgm:pt modelId="{75C31214-1FA0-4296-A54C-FD204A8981A3}" type="pres">
      <dgm:prSet presAssocID="{78AFB202-CC5B-44FB-A511-FA714EF78A1D}" presName="hierChild5" presStyleCnt="0"/>
      <dgm:spPr/>
    </dgm:pt>
    <dgm:pt modelId="{069AF6E0-EDED-450A-8075-08E6A0E48F3A}" type="pres">
      <dgm:prSet presAssocID="{9DA10418-EDB7-4E0F-9DBC-499C77689D59}" presName="Name10" presStyleLbl="parChTrans1D2" presStyleIdx="1" presStyleCnt="2"/>
      <dgm:spPr/>
    </dgm:pt>
    <dgm:pt modelId="{A0F2A4E8-C17D-4761-AADC-27A21B3FB8C8}" type="pres">
      <dgm:prSet presAssocID="{31560048-2A62-41EF-BA2B-A10300DD94BE}" presName="hierRoot2" presStyleCnt="0"/>
      <dgm:spPr/>
    </dgm:pt>
    <dgm:pt modelId="{E34C278F-66F1-47EA-80AC-46AD529776EC}" type="pres">
      <dgm:prSet presAssocID="{31560048-2A62-41EF-BA2B-A10300DD94BE}" presName="composite2" presStyleCnt="0"/>
      <dgm:spPr/>
    </dgm:pt>
    <dgm:pt modelId="{E73801B7-CA79-4D08-9878-1CC40C81CED8}" type="pres">
      <dgm:prSet presAssocID="{31560048-2A62-41EF-BA2B-A10300DD94BE}" presName="background2" presStyleLbl="node2" presStyleIdx="1" presStyleCnt="2"/>
      <dgm:spPr/>
    </dgm:pt>
    <dgm:pt modelId="{93A761B8-A082-4A09-90CC-95299E7DF346}" type="pres">
      <dgm:prSet presAssocID="{31560048-2A62-41EF-BA2B-A10300DD94BE}" presName="text2" presStyleLbl="fgAcc2" presStyleIdx="1" presStyleCnt="2">
        <dgm:presLayoutVars>
          <dgm:chPref val="3"/>
        </dgm:presLayoutVars>
      </dgm:prSet>
      <dgm:spPr/>
    </dgm:pt>
    <dgm:pt modelId="{FCD14DDD-8B84-49B0-978F-5B216F3B0F0C}" type="pres">
      <dgm:prSet presAssocID="{31560048-2A62-41EF-BA2B-A10300DD94BE}" presName="hierChild3" presStyleCnt="0"/>
      <dgm:spPr/>
    </dgm:pt>
    <dgm:pt modelId="{46EFF052-D830-4F11-A397-AB50D823372F}" type="pres">
      <dgm:prSet presAssocID="{459E277E-C939-436C-A137-8D4282BF6688}" presName="Name17" presStyleLbl="parChTrans1D3" presStyleIdx="2" presStyleCnt="4"/>
      <dgm:spPr/>
    </dgm:pt>
    <dgm:pt modelId="{1CE92EE3-E84A-46BE-BD20-E07FCA8541B3}" type="pres">
      <dgm:prSet presAssocID="{F92B7813-E5FC-46D7-9B94-C5F0776EE6B6}" presName="hierRoot3" presStyleCnt="0"/>
      <dgm:spPr/>
    </dgm:pt>
    <dgm:pt modelId="{CB1913CA-3CC8-4C9C-8320-CD37AA279A9A}" type="pres">
      <dgm:prSet presAssocID="{F92B7813-E5FC-46D7-9B94-C5F0776EE6B6}" presName="composite3" presStyleCnt="0"/>
      <dgm:spPr/>
    </dgm:pt>
    <dgm:pt modelId="{577A3CA3-3D20-494E-B303-BB4EDE5AA081}" type="pres">
      <dgm:prSet presAssocID="{F92B7813-E5FC-46D7-9B94-C5F0776EE6B6}" presName="background3" presStyleLbl="node3" presStyleIdx="2" presStyleCnt="4"/>
      <dgm:spPr/>
    </dgm:pt>
    <dgm:pt modelId="{BB3DF88B-4C9A-4EF3-9BF2-16D5B7458A87}" type="pres">
      <dgm:prSet presAssocID="{F92B7813-E5FC-46D7-9B94-C5F0776EE6B6}" presName="text3" presStyleLbl="fgAcc3" presStyleIdx="2" presStyleCnt="4">
        <dgm:presLayoutVars>
          <dgm:chPref val="3"/>
        </dgm:presLayoutVars>
      </dgm:prSet>
      <dgm:spPr/>
    </dgm:pt>
    <dgm:pt modelId="{8E19F3C8-BFD2-4958-8536-3DC86D43C604}" type="pres">
      <dgm:prSet presAssocID="{F92B7813-E5FC-46D7-9B94-C5F0776EE6B6}" presName="hierChild4" presStyleCnt="0"/>
      <dgm:spPr/>
    </dgm:pt>
    <dgm:pt modelId="{EAF5A412-B4BE-45A8-A1FC-5A93D19A0E08}" type="pres">
      <dgm:prSet presAssocID="{F6CB7805-CB5E-4D57-829F-942D68076832}" presName="Name23" presStyleLbl="parChTrans1D4" presStyleIdx="4" presStyleCnt="8"/>
      <dgm:spPr/>
    </dgm:pt>
    <dgm:pt modelId="{02647221-B728-4D74-9C1F-589D237ECFC4}" type="pres">
      <dgm:prSet presAssocID="{4548E5A2-39CF-4408-B4EE-D7DA0910250C}" presName="hierRoot4" presStyleCnt="0"/>
      <dgm:spPr/>
    </dgm:pt>
    <dgm:pt modelId="{023617F5-1832-49DD-84F2-B0BF6943366C}" type="pres">
      <dgm:prSet presAssocID="{4548E5A2-39CF-4408-B4EE-D7DA0910250C}" presName="composite4" presStyleCnt="0"/>
      <dgm:spPr/>
    </dgm:pt>
    <dgm:pt modelId="{AFECA6C0-6AC2-4834-ACC5-EC78D67C38F4}" type="pres">
      <dgm:prSet presAssocID="{4548E5A2-39CF-4408-B4EE-D7DA0910250C}" presName="background4" presStyleLbl="node4" presStyleIdx="4" presStyleCnt="8"/>
      <dgm:spPr/>
    </dgm:pt>
    <dgm:pt modelId="{B5069144-C36D-458E-8411-8FBA605E1339}" type="pres">
      <dgm:prSet presAssocID="{4548E5A2-39CF-4408-B4EE-D7DA0910250C}" presName="text4" presStyleLbl="fgAcc4" presStyleIdx="4" presStyleCnt="8">
        <dgm:presLayoutVars>
          <dgm:chPref val="3"/>
        </dgm:presLayoutVars>
      </dgm:prSet>
      <dgm:spPr/>
    </dgm:pt>
    <dgm:pt modelId="{100EF532-133F-4AEC-936B-79521716AEDA}" type="pres">
      <dgm:prSet presAssocID="{4548E5A2-39CF-4408-B4EE-D7DA0910250C}" presName="hierChild5" presStyleCnt="0"/>
      <dgm:spPr/>
    </dgm:pt>
    <dgm:pt modelId="{1E4C314F-213A-4501-A0D9-7A29EDF24228}" type="pres">
      <dgm:prSet presAssocID="{0E226778-C7B8-475C-9EB6-181C2AE046C4}" presName="Name23" presStyleLbl="parChTrans1D4" presStyleIdx="5" presStyleCnt="8"/>
      <dgm:spPr/>
    </dgm:pt>
    <dgm:pt modelId="{F2B36AE8-264B-499C-B05C-B17D5D5664DD}" type="pres">
      <dgm:prSet presAssocID="{31BE657F-FD44-45AE-9219-67A5CB76C267}" presName="hierRoot4" presStyleCnt="0"/>
      <dgm:spPr/>
    </dgm:pt>
    <dgm:pt modelId="{92C51086-7CEE-4FF7-B953-6028571966D8}" type="pres">
      <dgm:prSet presAssocID="{31BE657F-FD44-45AE-9219-67A5CB76C267}" presName="composite4" presStyleCnt="0"/>
      <dgm:spPr/>
    </dgm:pt>
    <dgm:pt modelId="{C950F34F-0CA5-44C9-AA41-AF663694E4DF}" type="pres">
      <dgm:prSet presAssocID="{31BE657F-FD44-45AE-9219-67A5CB76C267}" presName="background4" presStyleLbl="node4" presStyleIdx="5" presStyleCnt="8"/>
      <dgm:spPr/>
    </dgm:pt>
    <dgm:pt modelId="{566F0310-3DC3-40D6-BDB1-88466926E6BB}" type="pres">
      <dgm:prSet presAssocID="{31BE657F-FD44-45AE-9219-67A5CB76C267}" presName="text4" presStyleLbl="fgAcc4" presStyleIdx="5" presStyleCnt="8">
        <dgm:presLayoutVars>
          <dgm:chPref val="3"/>
        </dgm:presLayoutVars>
      </dgm:prSet>
      <dgm:spPr/>
    </dgm:pt>
    <dgm:pt modelId="{7E6A5846-67B1-411C-8A0B-97E772AC5E0C}" type="pres">
      <dgm:prSet presAssocID="{31BE657F-FD44-45AE-9219-67A5CB76C267}" presName="hierChild5" presStyleCnt="0"/>
      <dgm:spPr/>
    </dgm:pt>
    <dgm:pt modelId="{7A65DD87-484C-4F58-B91B-2C3173BC7C9E}" type="pres">
      <dgm:prSet presAssocID="{3CB852AF-9460-4284-A465-4C55346CBE10}" presName="Name17" presStyleLbl="parChTrans1D3" presStyleIdx="3" presStyleCnt="4"/>
      <dgm:spPr/>
    </dgm:pt>
    <dgm:pt modelId="{BA0CEEE0-6562-41B1-BA96-7FB65D148718}" type="pres">
      <dgm:prSet presAssocID="{9F440A6C-B353-4F62-AC09-591B9120E9C6}" presName="hierRoot3" presStyleCnt="0"/>
      <dgm:spPr/>
    </dgm:pt>
    <dgm:pt modelId="{D93AAA80-FA29-4A9C-B826-DC030706EA2D}" type="pres">
      <dgm:prSet presAssocID="{9F440A6C-B353-4F62-AC09-591B9120E9C6}" presName="composite3" presStyleCnt="0"/>
      <dgm:spPr/>
    </dgm:pt>
    <dgm:pt modelId="{3ED7E47E-D24B-4847-85F3-0B0E2CF621FD}" type="pres">
      <dgm:prSet presAssocID="{9F440A6C-B353-4F62-AC09-591B9120E9C6}" presName="background3" presStyleLbl="node3" presStyleIdx="3" presStyleCnt="4"/>
      <dgm:spPr/>
    </dgm:pt>
    <dgm:pt modelId="{25087E93-27B6-4A55-8733-E59255D40359}" type="pres">
      <dgm:prSet presAssocID="{9F440A6C-B353-4F62-AC09-591B9120E9C6}" presName="text3" presStyleLbl="fgAcc3" presStyleIdx="3" presStyleCnt="4">
        <dgm:presLayoutVars>
          <dgm:chPref val="3"/>
        </dgm:presLayoutVars>
      </dgm:prSet>
      <dgm:spPr/>
    </dgm:pt>
    <dgm:pt modelId="{3D3B3E64-8558-4242-9354-DA17AC343FD7}" type="pres">
      <dgm:prSet presAssocID="{9F440A6C-B353-4F62-AC09-591B9120E9C6}" presName="hierChild4" presStyleCnt="0"/>
      <dgm:spPr/>
    </dgm:pt>
    <dgm:pt modelId="{068C0B4F-AA12-4F10-99CD-79674ED9AD51}" type="pres">
      <dgm:prSet presAssocID="{5FDE19CB-BAC0-47C5-AA36-698E587EA462}" presName="Name23" presStyleLbl="parChTrans1D4" presStyleIdx="6" presStyleCnt="8"/>
      <dgm:spPr/>
    </dgm:pt>
    <dgm:pt modelId="{76C9FEB5-BB7C-4CB1-BDA0-4623CD5E4F7D}" type="pres">
      <dgm:prSet presAssocID="{45B2FD72-A562-4F56-B841-0436AA88D5BB}" presName="hierRoot4" presStyleCnt="0"/>
      <dgm:spPr/>
    </dgm:pt>
    <dgm:pt modelId="{D03D855B-469B-4E54-AC9B-660CC2E54B24}" type="pres">
      <dgm:prSet presAssocID="{45B2FD72-A562-4F56-B841-0436AA88D5BB}" presName="composite4" presStyleCnt="0"/>
      <dgm:spPr/>
    </dgm:pt>
    <dgm:pt modelId="{5B0CF8DE-28AA-4C2D-B97E-D5FCE7D5AEB6}" type="pres">
      <dgm:prSet presAssocID="{45B2FD72-A562-4F56-B841-0436AA88D5BB}" presName="background4" presStyleLbl="node4" presStyleIdx="6" presStyleCnt="8"/>
      <dgm:spPr/>
    </dgm:pt>
    <dgm:pt modelId="{96DA48FC-94BE-401A-A8FC-C5A16A03923A}" type="pres">
      <dgm:prSet presAssocID="{45B2FD72-A562-4F56-B841-0436AA88D5BB}" presName="text4" presStyleLbl="fgAcc4" presStyleIdx="6" presStyleCnt="8">
        <dgm:presLayoutVars>
          <dgm:chPref val="3"/>
        </dgm:presLayoutVars>
      </dgm:prSet>
      <dgm:spPr/>
    </dgm:pt>
    <dgm:pt modelId="{AB42C628-2B74-455B-B8AF-563AB432E5BE}" type="pres">
      <dgm:prSet presAssocID="{45B2FD72-A562-4F56-B841-0436AA88D5BB}" presName="hierChild5" presStyleCnt="0"/>
      <dgm:spPr/>
    </dgm:pt>
    <dgm:pt modelId="{95D1311E-825B-4A12-962F-C2C4E0E08D88}" type="pres">
      <dgm:prSet presAssocID="{5A4AC3D6-0902-4B26-BF87-BC190E86E169}" presName="Name23" presStyleLbl="parChTrans1D4" presStyleIdx="7" presStyleCnt="8"/>
      <dgm:spPr/>
    </dgm:pt>
    <dgm:pt modelId="{A47931E9-1185-467D-8C4C-1BE8E91AC8D1}" type="pres">
      <dgm:prSet presAssocID="{A9A45D50-218C-4311-BA2C-D80CF3C06ACE}" presName="hierRoot4" presStyleCnt="0"/>
      <dgm:spPr/>
    </dgm:pt>
    <dgm:pt modelId="{8BD84220-1551-4D9C-80BD-0329E826855E}" type="pres">
      <dgm:prSet presAssocID="{A9A45D50-218C-4311-BA2C-D80CF3C06ACE}" presName="composite4" presStyleCnt="0"/>
      <dgm:spPr/>
    </dgm:pt>
    <dgm:pt modelId="{1BF0EDDC-7C30-4331-8260-AF2B2D85DCCE}" type="pres">
      <dgm:prSet presAssocID="{A9A45D50-218C-4311-BA2C-D80CF3C06ACE}" presName="background4" presStyleLbl="node4" presStyleIdx="7" presStyleCnt="8"/>
      <dgm:spPr/>
    </dgm:pt>
    <dgm:pt modelId="{08A83856-423C-4E98-A8DF-02EB57625BD0}" type="pres">
      <dgm:prSet presAssocID="{A9A45D50-218C-4311-BA2C-D80CF3C06ACE}" presName="text4" presStyleLbl="fgAcc4" presStyleIdx="7" presStyleCnt="8">
        <dgm:presLayoutVars>
          <dgm:chPref val="3"/>
        </dgm:presLayoutVars>
      </dgm:prSet>
      <dgm:spPr/>
    </dgm:pt>
    <dgm:pt modelId="{0BBDC319-DED6-4DE5-9052-EE0A7480B05C}" type="pres">
      <dgm:prSet presAssocID="{A9A45D50-218C-4311-BA2C-D80CF3C06ACE}" presName="hierChild5" presStyleCnt="0"/>
      <dgm:spPr/>
    </dgm:pt>
  </dgm:ptLst>
  <dgm:cxnLst>
    <dgm:cxn modelId="{24EBFA05-D5B2-412C-9389-8D0228BBA96A}" type="presOf" srcId="{A6588592-5447-4609-9631-F7EF8BA03A65}" destId="{08468D69-CBD5-44C5-A207-18A573C3064F}" srcOrd="0" destOrd="0" presId="urn:microsoft.com/office/officeart/2005/8/layout/hierarchy1"/>
    <dgm:cxn modelId="{AA2CF508-7CB6-4401-8250-EA95533B8452}" type="presOf" srcId="{0E226778-C7B8-475C-9EB6-181C2AE046C4}" destId="{1E4C314F-213A-4501-A0D9-7A29EDF24228}" srcOrd="0" destOrd="0" presId="urn:microsoft.com/office/officeart/2005/8/layout/hierarchy1"/>
    <dgm:cxn modelId="{B968C212-8555-4137-86C5-87F0BC56D630}" srcId="{F92B7813-E5FC-46D7-9B94-C5F0776EE6B6}" destId="{4548E5A2-39CF-4408-B4EE-D7DA0910250C}" srcOrd="0" destOrd="0" parTransId="{F6CB7805-CB5E-4D57-829F-942D68076832}" sibTransId="{44BE1C3F-7DDA-45C8-9859-79226633596A}"/>
    <dgm:cxn modelId="{F1878116-F510-47D5-B561-50ACA71E04CE}" srcId="{6ABF8A09-8CC5-4727-9D6A-FF7CF9830E32}" destId="{31560048-2A62-41EF-BA2B-A10300DD94BE}" srcOrd="1" destOrd="0" parTransId="{9DA10418-EDB7-4E0F-9DBC-499C77689D59}" sibTransId="{4F80A736-0709-4B12-BA48-1D7BA86CC4BE}"/>
    <dgm:cxn modelId="{CF0A7E17-3343-4EFB-A18E-0D48A5F58F6A}" srcId="{3CC1B141-F0E8-4A8B-85DC-AECC2E682081}" destId="{4DB7240D-0C80-45A2-A915-467B9EA1761B}" srcOrd="0" destOrd="0" parTransId="{22391599-2ECA-4A4C-899E-480A89BD36B6}" sibTransId="{C6DD404B-DF66-41E8-9FB9-EDA896194F67}"/>
    <dgm:cxn modelId="{E5DAD221-8698-4FF1-B444-31364E617882}" type="presOf" srcId="{9DA10418-EDB7-4E0F-9DBC-499C77689D59}" destId="{069AF6E0-EDED-450A-8075-08E6A0E48F3A}" srcOrd="0" destOrd="0" presId="urn:microsoft.com/office/officeart/2005/8/layout/hierarchy1"/>
    <dgm:cxn modelId="{73883724-C846-4DAC-BAC9-B564D6EA30C2}" srcId="{9F440A6C-B353-4F62-AC09-591B9120E9C6}" destId="{45B2FD72-A562-4F56-B841-0436AA88D5BB}" srcOrd="0" destOrd="0" parTransId="{5FDE19CB-BAC0-47C5-AA36-698E587EA462}" sibTransId="{366B7AED-37FA-46B7-B220-A22AC6C17B7B}"/>
    <dgm:cxn modelId="{75DBF624-2677-454E-ADD9-092F1A4FCD23}" srcId="{F92B7813-E5FC-46D7-9B94-C5F0776EE6B6}" destId="{31BE657F-FD44-45AE-9219-67A5CB76C267}" srcOrd="1" destOrd="0" parTransId="{0E226778-C7B8-475C-9EB6-181C2AE046C4}" sibTransId="{A7390BD3-B305-47B4-BE42-DC521E49B8DF}"/>
    <dgm:cxn modelId="{61135D27-BE33-4B28-B9ED-FEB69A443B00}" type="presOf" srcId="{E18920ED-AB7F-4BFF-97DD-C36A3D0E6A60}" destId="{538C4542-02FB-492A-BF3C-5E8E47608D11}" srcOrd="0" destOrd="0" presId="urn:microsoft.com/office/officeart/2005/8/layout/hierarchy1"/>
    <dgm:cxn modelId="{EBF0A929-89ED-4032-907A-41814DB8B49D}" srcId="{31560048-2A62-41EF-BA2B-A10300DD94BE}" destId="{9F440A6C-B353-4F62-AC09-591B9120E9C6}" srcOrd="1" destOrd="0" parTransId="{3CB852AF-9460-4284-A465-4C55346CBE10}" sibTransId="{17D94777-4A12-4757-844B-46329037038E}"/>
    <dgm:cxn modelId="{DDBF5B36-43D6-4320-83B2-E09043AB8122}" type="presOf" srcId="{A9A45D50-218C-4311-BA2C-D80CF3C06ACE}" destId="{08A83856-423C-4E98-A8DF-02EB57625BD0}" srcOrd="0" destOrd="0" presId="urn:microsoft.com/office/officeart/2005/8/layout/hierarchy1"/>
    <dgm:cxn modelId="{5C80683B-7BD8-49E1-A37A-60CA34E0D2C9}" srcId="{42B277AD-132D-4C0F-967C-C4A62AEA8123}" destId="{A6588592-5447-4609-9631-F7EF8BA03A65}" srcOrd="0" destOrd="0" parTransId="{AC673CF5-D463-415E-A9DA-19041B7ACF43}" sibTransId="{04288DF6-CDDF-4442-A78D-CACC170EAF27}"/>
    <dgm:cxn modelId="{2DCD585F-E0EF-49C3-AACC-6313AB8D1B24}" type="presOf" srcId="{6ABF8A09-8CC5-4727-9D6A-FF7CF9830E32}" destId="{7DDC99F7-AB82-4E1A-AC92-8E54344857CB}" srcOrd="0" destOrd="0" presId="urn:microsoft.com/office/officeart/2005/8/layout/hierarchy1"/>
    <dgm:cxn modelId="{B3980445-8FBC-44C8-A013-AC8629D81D07}" type="presOf" srcId="{63102E24-8D12-4ED7-8DAD-D4687BE64E24}" destId="{2671CA3A-82F9-4782-99A9-4BB90E1424D3}" srcOrd="0" destOrd="0" presId="urn:microsoft.com/office/officeart/2005/8/layout/hierarchy1"/>
    <dgm:cxn modelId="{15F3796D-9F6D-4146-9FD8-46756F208E2E}" srcId="{31560048-2A62-41EF-BA2B-A10300DD94BE}" destId="{F92B7813-E5FC-46D7-9B94-C5F0776EE6B6}" srcOrd="0" destOrd="0" parTransId="{459E277E-C939-436C-A137-8D4282BF6688}" sibTransId="{3811908C-7F24-42CB-9A27-3DBE5F31A31F}"/>
    <dgm:cxn modelId="{37C63D50-F6EC-4903-9516-73873FDC86EF}" type="presOf" srcId="{459E277E-C939-436C-A137-8D4282BF6688}" destId="{46EFF052-D830-4F11-A397-AB50D823372F}" srcOrd="0" destOrd="0" presId="urn:microsoft.com/office/officeart/2005/8/layout/hierarchy1"/>
    <dgm:cxn modelId="{5EDEFA71-9179-467E-A58F-FD9B9CB30467}" srcId="{9F440A6C-B353-4F62-AC09-591B9120E9C6}" destId="{A9A45D50-218C-4311-BA2C-D80CF3C06ACE}" srcOrd="1" destOrd="0" parTransId="{5A4AC3D6-0902-4B26-BF87-BC190E86E169}" sibTransId="{90501285-67F2-4CBF-A322-887766296FF2}"/>
    <dgm:cxn modelId="{3BF0FE54-3B4F-4F85-AF19-8F6D2D0F0FB0}" type="presOf" srcId="{4DB7240D-0C80-45A2-A915-467B9EA1761B}" destId="{5638A51D-4901-4E23-9B79-C3329110DCE7}" srcOrd="0" destOrd="0" presId="urn:microsoft.com/office/officeart/2005/8/layout/hierarchy1"/>
    <dgm:cxn modelId="{601CCA7C-4828-47F5-9149-C82E4EBBEF7C}" srcId="{42B277AD-132D-4C0F-967C-C4A62AEA8123}" destId="{78AFB202-CC5B-44FB-A511-FA714EF78A1D}" srcOrd="1" destOrd="0" parTransId="{39879B02-A799-44AC-8963-36C2A997EED7}" sibTransId="{C4BC47EC-7EC1-44F4-9ABA-0969D0180FE2}"/>
    <dgm:cxn modelId="{09A61E7F-7CA3-4739-8344-40279776CB84}" type="presOf" srcId="{AC673CF5-D463-415E-A9DA-19041B7ACF43}" destId="{32286AC3-0D0F-454F-A963-777485B36200}" srcOrd="0" destOrd="0" presId="urn:microsoft.com/office/officeart/2005/8/layout/hierarchy1"/>
    <dgm:cxn modelId="{C6076183-9AE2-42BB-9545-62ADE8C7E4B2}" type="presOf" srcId="{22391599-2ECA-4A4C-899E-480A89BD36B6}" destId="{AEAA9B70-78D2-47E7-A71C-D6C12880478E}" srcOrd="0" destOrd="0" presId="urn:microsoft.com/office/officeart/2005/8/layout/hierarchy1"/>
    <dgm:cxn modelId="{D0A06A85-043D-48FC-B3C6-D060B3981758}" type="presOf" srcId="{852CAA47-1F5D-4A91-BBB5-FE3D4D057C1A}" destId="{9E1269C5-D823-4761-89E3-EBE3EE1A148D}" srcOrd="0" destOrd="0" presId="urn:microsoft.com/office/officeart/2005/8/layout/hierarchy1"/>
    <dgm:cxn modelId="{8B042786-7348-4042-B988-9CF2143EBAE5}" type="presOf" srcId="{31560048-2A62-41EF-BA2B-A10300DD94BE}" destId="{93A761B8-A082-4A09-90CC-95299E7DF346}"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E74FBA8A-9F08-4237-AFC1-C5D6EAB4D48D}" type="presOf" srcId="{3CB852AF-9460-4284-A465-4C55346CBE10}" destId="{7A65DD87-484C-4F58-B91B-2C3173BC7C9E}" srcOrd="0" destOrd="0" presId="urn:microsoft.com/office/officeart/2005/8/layout/hierarchy1"/>
    <dgm:cxn modelId="{A6E4B28D-B303-4228-BCB3-FB9895CC9BC5}" type="presOf" srcId="{1039480E-B964-4EA4-A1AE-4E9BEE3413EC}" destId="{CB0F22B7-EC9F-4463-B060-D6CA70F35EAF}" srcOrd="0" destOrd="0" presId="urn:microsoft.com/office/officeart/2005/8/layout/hierarchy1"/>
    <dgm:cxn modelId="{2C579F91-A682-4A49-A0C1-DF801E66549C}" type="presOf" srcId="{45B2FD72-A562-4F56-B841-0436AA88D5BB}" destId="{96DA48FC-94BE-401A-A8FC-C5A16A03923A}" srcOrd="0" destOrd="0" presId="urn:microsoft.com/office/officeart/2005/8/layout/hierarchy1"/>
    <dgm:cxn modelId="{3356C895-0EB9-4912-A66A-DC10FFC492AF}" type="presOf" srcId="{C2CDE317-C0E9-4B2D-A435-012A32600E2F}" destId="{BE11B799-D126-466B-8CC9-DEFE0E152CC8}" srcOrd="0" destOrd="0" presId="urn:microsoft.com/office/officeart/2005/8/layout/hierarchy1"/>
    <dgm:cxn modelId="{324DD0A3-C43A-4761-9C1D-2852C8AC9AB6}" type="presOf" srcId="{BB3C2E88-C6C7-4792-8E31-5E1F61F2035E}" destId="{D54908ED-1F71-4EAE-98FD-7C11B3BCE8A0}" srcOrd="0" destOrd="0" presId="urn:microsoft.com/office/officeart/2005/8/layout/hierarchy1"/>
    <dgm:cxn modelId="{9B45ACA4-DACB-455F-91CE-92A792DA5179}" srcId="{E18920ED-AB7F-4BFF-97DD-C36A3D0E6A60}" destId="{42B277AD-132D-4C0F-967C-C4A62AEA8123}" srcOrd="1" destOrd="0" parTransId="{1039480E-B964-4EA4-A1AE-4E9BEE3413EC}" sibTransId="{4D8F1826-2843-4781-99B9-9748B39A9B14}"/>
    <dgm:cxn modelId="{0A2AFCA4-F295-4A28-96E4-1536601293C4}" type="presOf" srcId="{5A4AC3D6-0902-4B26-BF87-BC190E86E169}" destId="{95D1311E-825B-4A12-962F-C2C4E0E08D88}" srcOrd="0" destOrd="0" presId="urn:microsoft.com/office/officeart/2005/8/layout/hierarchy1"/>
    <dgm:cxn modelId="{56AEA4B5-28D7-497F-84B0-0E3A6605F87B}" type="presOf" srcId="{AAA0A223-F702-4DDD-9E6A-DE71BD83DA08}" destId="{86EF85B3-EB57-4F79-B600-688A971A6B01}" srcOrd="0" destOrd="0" presId="urn:microsoft.com/office/officeart/2005/8/layout/hierarchy1"/>
    <dgm:cxn modelId="{875AEFBC-0C85-40EA-9331-49EF2EFB2D32}" type="presOf" srcId="{31BE657F-FD44-45AE-9219-67A5CB76C267}" destId="{566F0310-3DC3-40D6-BDB1-88466926E6BB}" srcOrd="0" destOrd="0" presId="urn:microsoft.com/office/officeart/2005/8/layout/hierarchy1"/>
    <dgm:cxn modelId="{482506BE-81F1-4E6F-9126-70DAE43BF88C}" type="presOf" srcId="{39879B02-A799-44AC-8963-36C2A997EED7}" destId="{9236F533-DF91-48BE-92B9-FDE404992457}" srcOrd="0" destOrd="0" presId="urn:microsoft.com/office/officeart/2005/8/layout/hierarchy1"/>
    <dgm:cxn modelId="{5B6476C4-6FB5-4EFD-B79C-0171C8DE89C3}" type="presOf" srcId="{5FDE19CB-BAC0-47C5-AA36-698E587EA462}" destId="{068C0B4F-AA12-4F10-99CD-79674ED9AD51}" srcOrd="0" destOrd="0" presId="urn:microsoft.com/office/officeart/2005/8/layout/hierarchy1"/>
    <dgm:cxn modelId="{9527DCC9-189C-4DC6-93B1-0612CF39D0FA}" srcId="{3CC1B141-F0E8-4A8B-85DC-AECC2E682081}" destId="{BB3C2E88-C6C7-4792-8E31-5E1F61F2035E}" srcOrd="1" destOrd="0" parTransId="{852CAA47-1F5D-4A91-BBB5-FE3D4D057C1A}" sibTransId="{AA711BD7-D2A5-49FA-AA6A-E72DF2612D7A}"/>
    <dgm:cxn modelId="{6EA189CF-F577-4545-8388-4DFEC439BF1B}" srcId="{E18920ED-AB7F-4BFF-97DD-C36A3D0E6A60}" destId="{3CC1B141-F0E8-4A8B-85DC-AECC2E682081}" srcOrd="0" destOrd="0" parTransId="{C2CDE317-C0E9-4B2D-A435-012A32600E2F}" sibTransId="{88B3C494-A6F8-4D8D-A330-8A87C2D89426}"/>
    <dgm:cxn modelId="{037266D4-FFE5-4283-9B31-86E1A8116FEC}" type="presOf" srcId="{42B277AD-132D-4C0F-967C-C4A62AEA8123}" destId="{FCE9BD5E-B0FC-4FAB-9752-89B5FC0E04B1}" srcOrd="0" destOrd="0" presId="urn:microsoft.com/office/officeart/2005/8/layout/hierarchy1"/>
    <dgm:cxn modelId="{C0E8A5D5-071F-4CA5-B2D7-946E5F940C31}" type="presOf" srcId="{4548E5A2-39CF-4408-B4EE-D7DA0910250C}" destId="{B5069144-C36D-458E-8411-8FBA605E1339}" srcOrd="0" destOrd="0" presId="urn:microsoft.com/office/officeart/2005/8/layout/hierarchy1"/>
    <dgm:cxn modelId="{BE4669DB-822D-4068-92B9-566D51D32CD5}" type="presOf" srcId="{3CC1B141-F0E8-4A8B-85DC-AECC2E682081}" destId="{234C34B8-5181-4EAD-9031-2E58873C1E0D}" srcOrd="0" destOrd="0" presId="urn:microsoft.com/office/officeart/2005/8/layout/hierarchy1"/>
    <dgm:cxn modelId="{31043DE5-CCBA-48AC-8344-997DDFD5C858}" type="presOf" srcId="{F92B7813-E5FC-46D7-9B94-C5F0776EE6B6}" destId="{BB3DF88B-4C9A-4EF3-9BF2-16D5B7458A87}" srcOrd="0" destOrd="0" presId="urn:microsoft.com/office/officeart/2005/8/layout/hierarchy1"/>
    <dgm:cxn modelId="{7928D6EA-EEDC-4A4E-AC96-7A1597D72D4F}" type="presOf" srcId="{F6CB7805-CB5E-4D57-829F-942D68076832}" destId="{EAF5A412-B4BE-45A8-A1FC-5A93D19A0E08}" srcOrd="0" destOrd="0" presId="urn:microsoft.com/office/officeart/2005/8/layout/hierarchy1"/>
    <dgm:cxn modelId="{A17502F2-45CF-4FBA-A52C-AD7999CA0F71}" type="presOf" srcId="{9F440A6C-B353-4F62-AC09-591B9120E9C6}" destId="{25087E93-27B6-4A55-8733-E59255D40359}" srcOrd="0" destOrd="0" presId="urn:microsoft.com/office/officeart/2005/8/layout/hierarchy1"/>
    <dgm:cxn modelId="{AA37CEF4-A117-4581-8AEE-B3E467B1681E}" srcId="{6ABF8A09-8CC5-4727-9D6A-FF7CF9830E32}" destId="{E18920ED-AB7F-4BFF-97DD-C36A3D0E6A60}" srcOrd="0" destOrd="0" parTransId="{63102E24-8D12-4ED7-8DAD-D4687BE64E24}" sibTransId="{F7CAA7B0-59DD-452E-866C-037EEC547A2C}"/>
    <dgm:cxn modelId="{24C18DF9-260C-4AC5-BE1C-86F94862E7F8}" type="presOf" srcId="{78AFB202-CC5B-44FB-A511-FA714EF78A1D}" destId="{EB5B3030-70A8-4243-B769-8402D2414F0C}" srcOrd="0" destOrd="0" presId="urn:microsoft.com/office/officeart/2005/8/layout/hierarchy1"/>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 modelId="{6B53D47B-8371-4BBA-9B7C-B14FAB1B2E99}" type="presParOf" srcId="{875DAB1D-BFFD-4DD1-BF93-D0D23B30A674}" destId="{2671CA3A-82F9-4782-99A9-4BB90E1424D3}" srcOrd="0" destOrd="0" presId="urn:microsoft.com/office/officeart/2005/8/layout/hierarchy1"/>
    <dgm:cxn modelId="{FA4248CD-54A4-4FAC-95BA-3DEADDA1CFAD}" type="presParOf" srcId="{875DAB1D-BFFD-4DD1-BF93-D0D23B30A674}" destId="{0B459178-0695-4FCF-BEDC-1BE89FE8AB94}" srcOrd="1" destOrd="0" presId="urn:microsoft.com/office/officeart/2005/8/layout/hierarchy1"/>
    <dgm:cxn modelId="{705AE018-F196-4A0A-B944-3011D267D761}" type="presParOf" srcId="{0B459178-0695-4FCF-BEDC-1BE89FE8AB94}" destId="{0B31C2AE-F229-4D4C-B5FE-09727865DA59}" srcOrd="0" destOrd="0" presId="urn:microsoft.com/office/officeart/2005/8/layout/hierarchy1"/>
    <dgm:cxn modelId="{E9FFDCC8-AB0E-4B90-B48E-D1EA3B99ED10}" type="presParOf" srcId="{0B31C2AE-F229-4D4C-B5FE-09727865DA59}" destId="{FF341E1B-D954-418D-AD91-3CBE898A8C3F}" srcOrd="0" destOrd="0" presId="urn:microsoft.com/office/officeart/2005/8/layout/hierarchy1"/>
    <dgm:cxn modelId="{5048DE67-1C93-4454-B8F4-C57CB7FD2503}" type="presParOf" srcId="{0B31C2AE-F229-4D4C-B5FE-09727865DA59}" destId="{538C4542-02FB-492A-BF3C-5E8E47608D11}" srcOrd="1" destOrd="0" presId="urn:microsoft.com/office/officeart/2005/8/layout/hierarchy1"/>
    <dgm:cxn modelId="{6842E518-623F-410A-8D5E-CA9E1DCC18A9}" type="presParOf" srcId="{0B459178-0695-4FCF-BEDC-1BE89FE8AB94}" destId="{B7C71D58-A42E-4B48-868A-4B4CD0318200}" srcOrd="1" destOrd="0" presId="urn:microsoft.com/office/officeart/2005/8/layout/hierarchy1"/>
    <dgm:cxn modelId="{84DF0C9E-A62C-42C1-9173-21B7CD10AAD6}" type="presParOf" srcId="{B7C71D58-A42E-4B48-868A-4B4CD0318200}" destId="{BE11B799-D126-466B-8CC9-DEFE0E152CC8}" srcOrd="0" destOrd="0" presId="urn:microsoft.com/office/officeart/2005/8/layout/hierarchy1"/>
    <dgm:cxn modelId="{15DFDEEF-1D83-4490-93FA-E6566A4F8488}" type="presParOf" srcId="{B7C71D58-A42E-4B48-868A-4B4CD0318200}" destId="{2A38B4AB-BAAC-429D-80EB-1463555F613E}" srcOrd="1" destOrd="0" presId="urn:microsoft.com/office/officeart/2005/8/layout/hierarchy1"/>
    <dgm:cxn modelId="{4E92D846-33DB-4787-8D07-2B8F888957F5}" type="presParOf" srcId="{2A38B4AB-BAAC-429D-80EB-1463555F613E}" destId="{17508282-DFAB-409D-A186-A651BEBC95A1}" srcOrd="0" destOrd="0" presId="urn:microsoft.com/office/officeart/2005/8/layout/hierarchy1"/>
    <dgm:cxn modelId="{BB90C5C9-042F-4728-839B-74D6102FE9D4}" type="presParOf" srcId="{17508282-DFAB-409D-A186-A651BEBC95A1}" destId="{6574E07A-F323-489B-B1C6-F3F37A32439E}" srcOrd="0" destOrd="0" presId="urn:microsoft.com/office/officeart/2005/8/layout/hierarchy1"/>
    <dgm:cxn modelId="{FA63973A-6699-410E-910B-A389038E0009}" type="presParOf" srcId="{17508282-DFAB-409D-A186-A651BEBC95A1}" destId="{234C34B8-5181-4EAD-9031-2E58873C1E0D}" srcOrd="1" destOrd="0" presId="urn:microsoft.com/office/officeart/2005/8/layout/hierarchy1"/>
    <dgm:cxn modelId="{1F672E2F-0F55-4F84-AFDE-2EDFB5A576C7}" type="presParOf" srcId="{2A38B4AB-BAAC-429D-80EB-1463555F613E}" destId="{7F61FC6D-4C4B-4383-879A-08F1DC1210B5}" srcOrd="1" destOrd="0" presId="urn:microsoft.com/office/officeart/2005/8/layout/hierarchy1"/>
    <dgm:cxn modelId="{89D616D1-CB3B-4C39-8372-39E930265A8C}" type="presParOf" srcId="{7F61FC6D-4C4B-4383-879A-08F1DC1210B5}" destId="{AEAA9B70-78D2-47E7-A71C-D6C12880478E}" srcOrd="0" destOrd="0" presId="urn:microsoft.com/office/officeart/2005/8/layout/hierarchy1"/>
    <dgm:cxn modelId="{82431F52-6E10-4790-84D1-AB0080925B1A}" type="presParOf" srcId="{7F61FC6D-4C4B-4383-879A-08F1DC1210B5}" destId="{08E30086-49BB-4A1B-8D83-D05FC9C18BE8}" srcOrd="1" destOrd="0" presId="urn:microsoft.com/office/officeart/2005/8/layout/hierarchy1"/>
    <dgm:cxn modelId="{334035EC-92CA-417B-95A0-D73405C845EF}" type="presParOf" srcId="{08E30086-49BB-4A1B-8D83-D05FC9C18BE8}" destId="{4DB5E559-C2C4-44A3-85C9-62B03126F80A}" srcOrd="0" destOrd="0" presId="urn:microsoft.com/office/officeart/2005/8/layout/hierarchy1"/>
    <dgm:cxn modelId="{3C86374A-1B57-43CD-AAAB-E8AFE18F4BD5}" type="presParOf" srcId="{4DB5E559-C2C4-44A3-85C9-62B03126F80A}" destId="{C0328208-7798-4008-BA74-304F483B211F}" srcOrd="0" destOrd="0" presId="urn:microsoft.com/office/officeart/2005/8/layout/hierarchy1"/>
    <dgm:cxn modelId="{10B723ED-E3D8-4BBD-8052-8A27837B8586}" type="presParOf" srcId="{4DB5E559-C2C4-44A3-85C9-62B03126F80A}" destId="{5638A51D-4901-4E23-9B79-C3329110DCE7}" srcOrd="1" destOrd="0" presId="urn:microsoft.com/office/officeart/2005/8/layout/hierarchy1"/>
    <dgm:cxn modelId="{FC6D1CC5-DD1F-4685-9313-ABD673FF2F54}" type="presParOf" srcId="{08E30086-49BB-4A1B-8D83-D05FC9C18BE8}" destId="{AAF1AF0A-3EE6-451D-9FAC-CEE4E39E049F}" srcOrd="1" destOrd="0" presId="urn:microsoft.com/office/officeart/2005/8/layout/hierarchy1"/>
    <dgm:cxn modelId="{70197576-8C7A-45EF-B922-469CDFEF5D44}" type="presParOf" srcId="{7F61FC6D-4C4B-4383-879A-08F1DC1210B5}" destId="{9E1269C5-D823-4761-89E3-EBE3EE1A148D}" srcOrd="2" destOrd="0" presId="urn:microsoft.com/office/officeart/2005/8/layout/hierarchy1"/>
    <dgm:cxn modelId="{BE269955-8B9F-49D3-A3D7-3DBD7D5B0FD9}" type="presParOf" srcId="{7F61FC6D-4C4B-4383-879A-08F1DC1210B5}" destId="{F2AF033B-0791-4860-B1CC-21E5502678AA}" srcOrd="3" destOrd="0" presId="urn:microsoft.com/office/officeart/2005/8/layout/hierarchy1"/>
    <dgm:cxn modelId="{386E3360-7BB4-4901-B48A-7EED50D070EB}" type="presParOf" srcId="{F2AF033B-0791-4860-B1CC-21E5502678AA}" destId="{37B92176-12E1-4DF4-AA63-A2E40C05BDD6}" srcOrd="0" destOrd="0" presId="urn:microsoft.com/office/officeart/2005/8/layout/hierarchy1"/>
    <dgm:cxn modelId="{793454BD-C11A-4DC5-A138-9F7263DB1C0D}" type="presParOf" srcId="{37B92176-12E1-4DF4-AA63-A2E40C05BDD6}" destId="{F75478E2-9DB5-40C3-B421-F4938B949B58}" srcOrd="0" destOrd="0" presId="urn:microsoft.com/office/officeart/2005/8/layout/hierarchy1"/>
    <dgm:cxn modelId="{AC5D2DF7-6B7E-484D-BACE-4F8388F4531C}" type="presParOf" srcId="{37B92176-12E1-4DF4-AA63-A2E40C05BDD6}" destId="{D54908ED-1F71-4EAE-98FD-7C11B3BCE8A0}" srcOrd="1" destOrd="0" presId="urn:microsoft.com/office/officeart/2005/8/layout/hierarchy1"/>
    <dgm:cxn modelId="{C68448D4-06FC-47D7-8C88-350508D5C1E5}" type="presParOf" srcId="{F2AF033B-0791-4860-B1CC-21E5502678AA}" destId="{C1521552-E8D8-498D-9FE1-A48701C0278A}" srcOrd="1" destOrd="0" presId="urn:microsoft.com/office/officeart/2005/8/layout/hierarchy1"/>
    <dgm:cxn modelId="{457A1F4E-CA65-4EBF-86E0-4F2DC3AC6C7F}" type="presParOf" srcId="{B7C71D58-A42E-4B48-868A-4B4CD0318200}" destId="{CB0F22B7-EC9F-4463-B060-D6CA70F35EAF}" srcOrd="2" destOrd="0" presId="urn:microsoft.com/office/officeart/2005/8/layout/hierarchy1"/>
    <dgm:cxn modelId="{8BF24889-46A7-4997-9A4E-62B27E72932E}" type="presParOf" srcId="{B7C71D58-A42E-4B48-868A-4B4CD0318200}" destId="{FB455DE0-6C4C-428D-B9EC-3CEBFFEAD84A}" srcOrd="3" destOrd="0" presId="urn:microsoft.com/office/officeart/2005/8/layout/hierarchy1"/>
    <dgm:cxn modelId="{7F6B79FA-547E-44D4-97AD-6360B0CCDABA}" type="presParOf" srcId="{FB455DE0-6C4C-428D-B9EC-3CEBFFEAD84A}" destId="{E6D2A6D9-268D-4DDA-A94A-19731FDAFD2A}" srcOrd="0" destOrd="0" presId="urn:microsoft.com/office/officeart/2005/8/layout/hierarchy1"/>
    <dgm:cxn modelId="{1A282386-EAD0-4921-BDE8-227A480F82B0}" type="presParOf" srcId="{E6D2A6D9-268D-4DDA-A94A-19731FDAFD2A}" destId="{2C28D774-8ED7-42E7-9A5F-210F63DE76D8}" srcOrd="0" destOrd="0" presId="urn:microsoft.com/office/officeart/2005/8/layout/hierarchy1"/>
    <dgm:cxn modelId="{754AFD85-F0A1-4986-9B49-D70F86C7CFE4}" type="presParOf" srcId="{E6D2A6D9-268D-4DDA-A94A-19731FDAFD2A}" destId="{FCE9BD5E-B0FC-4FAB-9752-89B5FC0E04B1}" srcOrd="1" destOrd="0" presId="urn:microsoft.com/office/officeart/2005/8/layout/hierarchy1"/>
    <dgm:cxn modelId="{AB26DBBE-FEF4-48D2-A393-AAE035F03F1E}" type="presParOf" srcId="{FB455DE0-6C4C-428D-B9EC-3CEBFFEAD84A}" destId="{65DA376E-1A71-4566-AD81-DC58F59200B2}" srcOrd="1" destOrd="0" presId="urn:microsoft.com/office/officeart/2005/8/layout/hierarchy1"/>
    <dgm:cxn modelId="{E4E2ABCF-03CE-4361-BEA6-2180C151B5A1}" type="presParOf" srcId="{65DA376E-1A71-4566-AD81-DC58F59200B2}" destId="{32286AC3-0D0F-454F-A963-777485B36200}" srcOrd="0" destOrd="0" presId="urn:microsoft.com/office/officeart/2005/8/layout/hierarchy1"/>
    <dgm:cxn modelId="{8E7769EA-08F4-4E94-8119-1BE0765D08C3}" type="presParOf" srcId="{65DA376E-1A71-4566-AD81-DC58F59200B2}" destId="{4EFF0103-A92A-4342-8F92-446B2B4B0B09}" srcOrd="1" destOrd="0" presId="urn:microsoft.com/office/officeart/2005/8/layout/hierarchy1"/>
    <dgm:cxn modelId="{72F09621-EAB2-47EB-A763-65C00C16E447}" type="presParOf" srcId="{4EFF0103-A92A-4342-8F92-446B2B4B0B09}" destId="{9E6E6393-388A-4BEB-9F56-06E7E1394222}" srcOrd="0" destOrd="0" presId="urn:microsoft.com/office/officeart/2005/8/layout/hierarchy1"/>
    <dgm:cxn modelId="{8CD089D7-1D22-47C7-8AF4-0D5CC8B31F75}" type="presParOf" srcId="{9E6E6393-388A-4BEB-9F56-06E7E1394222}" destId="{450F741E-D041-48A0-87BF-96363E8A1DF5}" srcOrd="0" destOrd="0" presId="urn:microsoft.com/office/officeart/2005/8/layout/hierarchy1"/>
    <dgm:cxn modelId="{577DCEEB-E7AD-42C9-8508-11ED1DED43A5}" type="presParOf" srcId="{9E6E6393-388A-4BEB-9F56-06E7E1394222}" destId="{08468D69-CBD5-44C5-A207-18A573C3064F}" srcOrd="1" destOrd="0" presId="urn:microsoft.com/office/officeart/2005/8/layout/hierarchy1"/>
    <dgm:cxn modelId="{07DA131A-4A77-42C0-B642-1B1A3D3026A8}" type="presParOf" srcId="{4EFF0103-A92A-4342-8F92-446B2B4B0B09}" destId="{47F9DA60-7BF8-4B81-B6EA-20324C564F00}" srcOrd="1" destOrd="0" presId="urn:microsoft.com/office/officeart/2005/8/layout/hierarchy1"/>
    <dgm:cxn modelId="{975AA7A5-25FA-44FB-81B0-8B2BAA329619}" type="presParOf" srcId="{65DA376E-1A71-4566-AD81-DC58F59200B2}" destId="{9236F533-DF91-48BE-92B9-FDE404992457}" srcOrd="2" destOrd="0" presId="urn:microsoft.com/office/officeart/2005/8/layout/hierarchy1"/>
    <dgm:cxn modelId="{EDDE6441-7415-4CC5-AB5C-D135759482A3}" type="presParOf" srcId="{65DA376E-1A71-4566-AD81-DC58F59200B2}" destId="{93DF021C-E671-4396-AF27-0244576D92EC}" srcOrd="3" destOrd="0" presId="urn:microsoft.com/office/officeart/2005/8/layout/hierarchy1"/>
    <dgm:cxn modelId="{DC04E831-1740-48ED-BB56-E75E23C22C40}" type="presParOf" srcId="{93DF021C-E671-4396-AF27-0244576D92EC}" destId="{34C70093-FC49-412A-9195-7C5F8EDACA96}" srcOrd="0" destOrd="0" presId="urn:microsoft.com/office/officeart/2005/8/layout/hierarchy1"/>
    <dgm:cxn modelId="{EBF077F8-46FE-43C4-B681-4A7273644B3E}" type="presParOf" srcId="{34C70093-FC49-412A-9195-7C5F8EDACA96}" destId="{14CC3E42-6AD2-4D3C-A85F-BE5A9A1BEC9A}" srcOrd="0" destOrd="0" presId="urn:microsoft.com/office/officeart/2005/8/layout/hierarchy1"/>
    <dgm:cxn modelId="{B9095835-18F0-46E4-8E37-A9BBBE01F72E}" type="presParOf" srcId="{34C70093-FC49-412A-9195-7C5F8EDACA96}" destId="{EB5B3030-70A8-4243-B769-8402D2414F0C}" srcOrd="1" destOrd="0" presId="urn:microsoft.com/office/officeart/2005/8/layout/hierarchy1"/>
    <dgm:cxn modelId="{CF65042A-0540-4EF7-95C0-AC647E5A6545}" type="presParOf" srcId="{93DF021C-E671-4396-AF27-0244576D92EC}" destId="{75C31214-1FA0-4296-A54C-FD204A8981A3}" srcOrd="1" destOrd="0" presId="urn:microsoft.com/office/officeart/2005/8/layout/hierarchy1"/>
    <dgm:cxn modelId="{ECC32726-5ACE-4FCE-9E77-AA6B24BACFE4}" type="presParOf" srcId="{875DAB1D-BFFD-4DD1-BF93-D0D23B30A674}" destId="{069AF6E0-EDED-450A-8075-08E6A0E48F3A}" srcOrd="2" destOrd="0" presId="urn:microsoft.com/office/officeart/2005/8/layout/hierarchy1"/>
    <dgm:cxn modelId="{EACD8C98-B3E0-4D47-9CAE-66EE37730EEB}" type="presParOf" srcId="{875DAB1D-BFFD-4DD1-BF93-D0D23B30A674}" destId="{A0F2A4E8-C17D-4761-AADC-27A21B3FB8C8}" srcOrd="3" destOrd="0" presId="urn:microsoft.com/office/officeart/2005/8/layout/hierarchy1"/>
    <dgm:cxn modelId="{F290A894-F9B4-4D83-A75B-8CBCD12093B4}" type="presParOf" srcId="{A0F2A4E8-C17D-4761-AADC-27A21B3FB8C8}" destId="{E34C278F-66F1-47EA-80AC-46AD529776EC}" srcOrd="0" destOrd="0" presId="urn:microsoft.com/office/officeart/2005/8/layout/hierarchy1"/>
    <dgm:cxn modelId="{724648E3-AB3E-432D-B1F3-120546281057}" type="presParOf" srcId="{E34C278F-66F1-47EA-80AC-46AD529776EC}" destId="{E73801B7-CA79-4D08-9878-1CC40C81CED8}" srcOrd="0" destOrd="0" presId="urn:microsoft.com/office/officeart/2005/8/layout/hierarchy1"/>
    <dgm:cxn modelId="{BB181D75-D22A-4C11-AEB0-655EBE64CB62}" type="presParOf" srcId="{E34C278F-66F1-47EA-80AC-46AD529776EC}" destId="{93A761B8-A082-4A09-90CC-95299E7DF346}" srcOrd="1" destOrd="0" presId="urn:microsoft.com/office/officeart/2005/8/layout/hierarchy1"/>
    <dgm:cxn modelId="{ECC4BC67-8C06-4E88-9B1B-6FAC0F289464}" type="presParOf" srcId="{A0F2A4E8-C17D-4761-AADC-27A21B3FB8C8}" destId="{FCD14DDD-8B84-49B0-978F-5B216F3B0F0C}" srcOrd="1" destOrd="0" presId="urn:microsoft.com/office/officeart/2005/8/layout/hierarchy1"/>
    <dgm:cxn modelId="{88C95DD6-AD82-4C83-9F31-AC8A59314A42}" type="presParOf" srcId="{FCD14DDD-8B84-49B0-978F-5B216F3B0F0C}" destId="{46EFF052-D830-4F11-A397-AB50D823372F}" srcOrd="0" destOrd="0" presId="urn:microsoft.com/office/officeart/2005/8/layout/hierarchy1"/>
    <dgm:cxn modelId="{671D4859-66A8-45B9-B143-085C79FE04DD}" type="presParOf" srcId="{FCD14DDD-8B84-49B0-978F-5B216F3B0F0C}" destId="{1CE92EE3-E84A-46BE-BD20-E07FCA8541B3}" srcOrd="1" destOrd="0" presId="urn:microsoft.com/office/officeart/2005/8/layout/hierarchy1"/>
    <dgm:cxn modelId="{E0B8A21A-D757-4BED-9A15-C857B3177028}" type="presParOf" srcId="{1CE92EE3-E84A-46BE-BD20-E07FCA8541B3}" destId="{CB1913CA-3CC8-4C9C-8320-CD37AA279A9A}" srcOrd="0" destOrd="0" presId="urn:microsoft.com/office/officeart/2005/8/layout/hierarchy1"/>
    <dgm:cxn modelId="{EBC8E524-B9B5-49CD-B604-67E8EAB5BC2C}" type="presParOf" srcId="{CB1913CA-3CC8-4C9C-8320-CD37AA279A9A}" destId="{577A3CA3-3D20-494E-B303-BB4EDE5AA081}" srcOrd="0" destOrd="0" presId="urn:microsoft.com/office/officeart/2005/8/layout/hierarchy1"/>
    <dgm:cxn modelId="{3B55C50A-5F18-4789-B34F-D7898187B20B}" type="presParOf" srcId="{CB1913CA-3CC8-4C9C-8320-CD37AA279A9A}" destId="{BB3DF88B-4C9A-4EF3-9BF2-16D5B7458A87}" srcOrd="1" destOrd="0" presId="urn:microsoft.com/office/officeart/2005/8/layout/hierarchy1"/>
    <dgm:cxn modelId="{7E7E6B2A-74C9-4F9A-A54A-0E5DA0A64834}" type="presParOf" srcId="{1CE92EE3-E84A-46BE-BD20-E07FCA8541B3}" destId="{8E19F3C8-BFD2-4958-8536-3DC86D43C604}" srcOrd="1" destOrd="0" presId="urn:microsoft.com/office/officeart/2005/8/layout/hierarchy1"/>
    <dgm:cxn modelId="{DDE3E8DE-02F9-45CB-8D36-8CF1A8DDB0CC}" type="presParOf" srcId="{8E19F3C8-BFD2-4958-8536-3DC86D43C604}" destId="{EAF5A412-B4BE-45A8-A1FC-5A93D19A0E08}" srcOrd="0" destOrd="0" presId="urn:microsoft.com/office/officeart/2005/8/layout/hierarchy1"/>
    <dgm:cxn modelId="{D0A3FBF1-0883-414C-A2EC-5186F1029C3E}" type="presParOf" srcId="{8E19F3C8-BFD2-4958-8536-3DC86D43C604}" destId="{02647221-B728-4D74-9C1F-589D237ECFC4}" srcOrd="1" destOrd="0" presId="urn:microsoft.com/office/officeart/2005/8/layout/hierarchy1"/>
    <dgm:cxn modelId="{204BDE48-194E-4AF1-A3FD-2883C7E6E8E8}" type="presParOf" srcId="{02647221-B728-4D74-9C1F-589D237ECFC4}" destId="{023617F5-1832-49DD-84F2-B0BF6943366C}" srcOrd="0" destOrd="0" presId="urn:microsoft.com/office/officeart/2005/8/layout/hierarchy1"/>
    <dgm:cxn modelId="{1436C743-2CCD-4E40-988E-D9CD071FA669}" type="presParOf" srcId="{023617F5-1832-49DD-84F2-B0BF6943366C}" destId="{AFECA6C0-6AC2-4834-ACC5-EC78D67C38F4}" srcOrd="0" destOrd="0" presId="urn:microsoft.com/office/officeart/2005/8/layout/hierarchy1"/>
    <dgm:cxn modelId="{4C93510C-6313-401D-A6E6-57821EF27945}" type="presParOf" srcId="{023617F5-1832-49DD-84F2-B0BF6943366C}" destId="{B5069144-C36D-458E-8411-8FBA605E1339}" srcOrd="1" destOrd="0" presId="urn:microsoft.com/office/officeart/2005/8/layout/hierarchy1"/>
    <dgm:cxn modelId="{EB1EA1C9-1CD3-432F-B175-BC5F171F5974}" type="presParOf" srcId="{02647221-B728-4D74-9C1F-589D237ECFC4}" destId="{100EF532-133F-4AEC-936B-79521716AEDA}" srcOrd="1" destOrd="0" presId="urn:microsoft.com/office/officeart/2005/8/layout/hierarchy1"/>
    <dgm:cxn modelId="{F780813A-6B7C-4A14-AB23-D5E85DF4CC68}" type="presParOf" srcId="{8E19F3C8-BFD2-4958-8536-3DC86D43C604}" destId="{1E4C314F-213A-4501-A0D9-7A29EDF24228}" srcOrd="2" destOrd="0" presId="urn:microsoft.com/office/officeart/2005/8/layout/hierarchy1"/>
    <dgm:cxn modelId="{FDC882B8-992D-4930-901A-9036F8F56E49}" type="presParOf" srcId="{8E19F3C8-BFD2-4958-8536-3DC86D43C604}" destId="{F2B36AE8-264B-499C-B05C-B17D5D5664DD}" srcOrd="3" destOrd="0" presId="urn:microsoft.com/office/officeart/2005/8/layout/hierarchy1"/>
    <dgm:cxn modelId="{F7EA1143-DA89-4A79-B8D2-AE55D64EEE75}" type="presParOf" srcId="{F2B36AE8-264B-499C-B05C-B17D5D5664DD}" destId="{92C51086-7CEE-4FF7-B953-6028571966D8}" srcOrd="0" destOrd="0" presId="urn:microsoft.com/office/officeart/2005/8/layout/hierarchy1"/>
    <dgm:cxn modelId="{01B4B136-0CA0-4A3B-B286-0CDF64F1A427}" type="presParOf" srcId="{92C51086-7CEE-4FF7-B953-6028571966D8}" destId="{C950F34F-0CA5-44C9-AA41-AF663694E4DF}" srcOrd="0" destOrd="0" presId="urn:microsoft.com/office/officeart/2005/8/layout/hierarchy1"/>
    <dgm:cxn modelId="{EDE4127E-3AFE-4BB3-B1AC-25C3A6176758}" type="presParOf" srcId="{92C51086-7CEE-4FF7-B953-6028571966D8}" destId="{566F0310-3DC3-40D6-BDB1-88466926E6BB}" srcOrd="1" destOrd="0" presId="urn:microsoft.com/office/officeart/2005/8/layout/hierarchy1"/>
    <dgm:cxn modelId="{F8AC8884-516C-423E-9605-638C2D187C43}" type="presParOf" srcId="{F2B36AE8-264B-499C-B05C-B17D5D5664DD}" destId="{7E6A5846-67B1-411C-8A0B-97E772AC5E0C}" srcOrd="1" destOrd="0" presId="urn:microsoft.com/office/officeart/2005/8/layout/hierarchy1"/>
    <dgm:cxn modelId="{931EAF8D-07D7-40A0-AA87-043FDCADB4FE}" type="presParOf" srcId="{FCD14DDD-8B84-49B0-978F-5B216F3B0F0C}" destId="{7A65DD87-484C-4F58-B91B-2C3173BC7C9E}" srcOrd="2" destOrd="0" presId="urn:microsoft.com/office/officeart/2005/8/layout/hierarchy1"/>
    <dgm:cxn modelId="{527C24E9-CC0A-4DB2-B9B6-B342873EFF57}" type="presParOf" srcId="{FCD14DDD-8B84-49B0-978F-5B216F3B0F0C}" destId="{BA0CEEE0-6562-41B1-BA96-7FB65D148718}" srcOrd="3" destOrd="0" presId="urn:microsoft.com/office/officeart/2005/8/layout/hierarchy1"/>
    <dgm:cxn modelId="{B8CBFFD3-2FEA-4058-843C-258478675CCD}" type="presParOf" srcId="{BA0CEEE0-6562-41B1-BA96-7FB65D148718}" destId="{D93AAA80-FA29-4A9C-B826-DC030706EA2D}" srcOrd="0" destOrd="0" presId="urn:microsoft.com/office/officeart/2005/8/layout/hierarchy1"/>
    <dgm:cxn modelId="{C9AB47F0-7628-4364-9BAA-12FF93205C08}" type="presParOf" srcId="{D93AAA80-FA29-4A9C-B826-DC030706EA2D}" destId="{3ED7E47E-D24B-4847-85F3-0B0E2CF621FD}" srcOrd="0" destOrd="0" presId="urn:microsoft.com/office/officeart/2005/8/layout/hierarchy1"/>
    <dgm:cxn modelId="{CDC2FB68-88F1-4737-B446-3520BB6164C5}" type="presParOf" srcId="{D93AAA80-FA29-4A9C-B826-DC030706EA2D}" destId="{25087E93-27B6-4A55-8733-E59255D40359}" srcOrd="1" destOrd="0" presId="urn:microsoft.com/office/officeart/2005/8/layout/hierarchy1"/>
    <dgm:cxn modelId="{0268CD22-AFE6-4225-900C-09476A23FB94}" type="presParOf" srcId="{BA0CEEE0-6562-41B1-BA96-7FB65D148718}" destId="{3D3B3E64-8558-4242-9354-DA17AC343FD7}" srcOrd="1" destOrd="0" presId="urn:microsoft.com/office/officeart/2005/8/layout/hierarchy1"/>
    <dgm:cxn modelId="{5DBEB3FD-0C4D-4BD1-86E9-AD24CB399A63}" type="presParOf" srcId="{3D3B3E64-8558-4242-9354-DA17AC343FD7}" destId="{068C0B4F-AA12-4F10-99CD-79674ED9AD51}" srcOrd="0" destOrd="0" presId="urn:microsoft.com/office/officeart/2005/8/layout/hierarchy1"/>
    <dgm:cxn modelId="{A217D048-B2D6-46CC-9BC6-3B35228C2A42}" type="presParOf" srcId="{3D3B3E64-8558-4242-9354-DA17AC343FD7}" destId="{76C9FEB5-BB7C-4CB1-BDA0-4623CD5E4F7D}" srcOrd="1" destOrd="0" presId="urn:microsoft.com/office/officeart/2005/8/layout/hierarchy1"/>
    <dgm:cxn modelId="{1472689D-09E1-495E-9E6D-6B8B5FD91687}" type="presParOf" srcId="{76C9FEB5-BB7C-4CB1-BDA0-4623CD5E4F7D}" destId="{D03D855B-469B-4E54-AC9B-660CC2E54B24}" srcOrd="0" destOrd="0" presId="urn:microsoft.com/office/officeart/2005/8/layout/hierarchy1"/>
    <dgm:cxn modelId="{EE20D0BA-F049-4CC8-8AE0-9A848CBA38E0}" type="presParOf" srcId="{D03D855B-469B-4E54-AC9B-660CC2E54B24}" destId="{5B0CF8DE-28AA-4C2D-B97E-D5FCE7D5AEB6}" srcOrd="0" destOrd="0" presId="urn:microsoft.com/office/officeart/2005/8/layout/hierarchy1"/>
    <dgm:cxn modelId="{FDC2689D-3727-4B10-8628-9B6FB17913EA}" type="presParOf" srcId="{D03D855B-469B-4E54-AC9B-660CC2E54B24}" destId="{96DA48FC-94BE-401A-A8FC-C5A16A03923A}" srcOrd="1" destOrd="0" presId="urn:microsoft.com/office/officeart/2005/8/layout/hierarchy1"/>
    <dgm:cxn modelId="{D851128E-EF1C-4AA2-B4BA-8AD67687C459}" type="presParOf" srcId="{76C9FEB5-BB7C-4CB1-BDA0-4623CD5E4F7D}" destId="{AB42C628-2B74-455B-B8AF-563AB432E5BE}" srcOrd="1" destOrd="0" presId="urn:microsoft.com/office/officeart/2005/8/layout/hierarchy1"/>
    <dgm:cxn modelId="{CA0877A0-C4D4-477A-8397-9C86804CF773}" type="presParOf" srcId="{3D3B3E64-8558-4242-9354-DA17AC343FD7}" destId="{95D1311E-825B-4A12-962F-C2C4E0E08D88}" srcOrd="2" destOrd="0" presId="urn:microsoft.com/office/officeart/2005/8/layout/hierarchy1"/>
    <dgm:cxn modelId="{85F8087B-E9DB-4050-A489-D51F25F2FC07}" type="presParOf" srcId="{3D3B3E64-8558-4242-9354-DA17AC343FD7}" destId="{A47931E9-1185-467D-8C4C-1BE8E91AC8D1}" srcOrd="3" destOrd="0" presId="urn:microsoft.com/office/officeart/2005/8/layout/hierarchy1"/>
    <dgm:cxn modelId="{A5C82C18-9BF5-466B-9C9C-25A458CB9E2F}" type="presParOf" srcId="{A47931E9-1185-467D-8C4C-1BE8E91AC8D1}" destId="{8BD84220-1551-4D9C-80BD-0329E826855E}" srcOrd="0" destOrd="0" presId="urn:microsoft.com/office/officeart/2005/8/layout/hierarchy1"/>
    <dgm:cxn modelId="{8C1A08E2-4554-484C-8959-C910B24E2776}" type="presParOf" srcId="{8BD84220-1551-4D9C-80BD-0329E826855E}" destId="{1BF0EDDC-7C30-4331-8260-AF2B2D85DCCE}" srcOrd="0" destOrd="0" presId="urn:microsoft.com/office/officeart/2005/8/layout/hierarchy1"/>
    <dgm:cxn modelId="{B29EBAD6-48BB-4F46-9819-BD37428FEC91}" type="presParOf" srcId="{8BD84220-1551-4D9C-80BD-0329E826855E}" destId="{08A83856-423C-4E98-A8DF-02EB57625BD0}" srcOrd="1" destOrd="0" presId="urn:microsoft.com/office/officeart/2005/8/layout/hierarchy1"/>
    <dgm:cxn modelId="{6C33A2AA-79D6-4BD9-9F41-AF749C74D6F1}" type="presParOf" srcId="{A47931E9-1185-467D-8C4C-1BE8E91AC8D1}" destId="{0BBDC319-DED6-4DE5-9052-EE0A7480B05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Root</a:t>
          </a:r>
          <a:br>
            <a:rPr lang="en-US"/>
          </a:br>
          <a:r>
            <a:rPr lang="en-US"/>
            <a:t>List&lt;v,p&gt;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31560048-2A62-41EF-BA2B-A10300DD94BE}">
      <dgm:prSet phldrT="[Text]"/>
      <dgm:spPr/>
      <dgm:t>
        <a:bodyPr/>
        <a:lstStyle/>
        <a:p>
          <a:r>
            <a:rPr lang="en-US"/>
            <a:t>List&lt;v,p&gt;</a:t>
          </a:r>
        </a:p>
      </dgm:t>
    </dgm:pt>
    <dgm:pt modelId="{9DA10418-EDB7-4E0F-9DBC-499C77689D59}" type="parTrans" cxnId="{F1878116-F510-47D5-B561-50ACA71E04CE}">
      <dgm:prSet/>
      <dgm:spPr/>
      <dgm:t>
        <a:bodyPr/>
        <a:lstStyle/>
        <a:p>
          <a:endParaRPr lang="en-US"/>
        </a:p>
      </dgm:t>
    </dgm:pt>
    <dgm:pt modelId="{4F80A736-0709-4B12-BA48-1D7BA86CC4BE}" type="sibTrans" cxnId="{F1878116-F510-47D5-B561-50ACA71E04CE}">
      <dgm:prSet/>
      <dgm:spPr/>
      <dgm:t>
        <a:bodyPr/>
        <a:lstStyle/>
        <a:p>
          <a:endParaRPr lang="en-US"/>
        </a:p>
      </dgm:t>
    </dgm:pt>
    <dgm:pt modelId="{F92B7813-E5FC-46D7-9B94-C5F0776EE6B6}">
      <dgm:prSet phldrT="[Text]"/>
      <dgm:spPr/>
      <dgm:t>
        <a:bodyPr/>
        <a:lstStyle/>
        <a:p>
          <a:r>
            <a:rPr lang="en-US"/>
            <a:t>List&lt;v,oid&gt;</a:t>
          </a:r>
        </a:p>
      </dgm:t>
    </dgm:pt>
    <dgm:pt modelId="{459E277E-C939-436C-A137-8D4282BF6688}" type="parTrans" cxnId="{15F3796D-9F6D-4146-9FD8-46756F208E2E}">
      <dgm:prSet/>
      <dgm:spPr/>
      <dgm:t>
        <a:bodyPr/>
        <a:lstStyle/>
        <a:p>
          <a:endParaRPr lang="en-US"/>
        </a:p>
      </dgm:t>
    </dgm:pt>
    <dgm:pt modelId="{3811908C-7F24-42CB-9A27-3DBE5F31A31F}" type="sibTrans" cxnId="{15F3796D-9F6D-4146-9FD8-46756F208E2E}">
      <dgm:prSet/>
      <dgm:spPr/>
      <dgm:t>
        <a:bodyPr/>
        <a:lstStyle/>
        <a:p>
          <a:endParaRPr lang="en-US"/>
        </a:p>
      </dgm:t>
    </dgm:pt>
    <dgm:pt modelId="{E18920ED-AB7F-4BFF-97DD-C36A3D0E6A60}">
      <dgm:prSet phldrT="[Text]"/>
      <dgm:spPr/>
      <dgm:t>
        <a:bodyPr/>
        <a:lstStyle/>
        <a:p>
          <a:r>
            <a:rPr lang="en-US"/>
            <a:t>List&lt;v,p&gt;</a:t>
          </a:r>
        </a:p>
      </dgm:t>
    </dgm:pt>
    <dgm:pt modelId="{63102E24-8D12-4ED7-8DAD-D4687BE64E24}" type="parTrans" cxnId="{AA37CEF4-A117-4581-8AEE-B3E467B1681E}">
      <dgm:prSet/>
      <dgm:spPr/>
      <dgm:t>
        <a:bodyPr/>
        <a:lstStyle/>
        <a:p>
          <a:endParaRPr lang="en-US"/>
        </a:p>
      </dgm:t>
    </dgm:pt>
    <dgm:pt modelId="{F7CAA7B0-59DD-452E-866C-037EEC547A2C}" type="sibTrans" cxnId="{AA37CEF4-A117-4581-8AEE-B3E467B1681E}">
      <dgm:prSet/>
      <dgm:spPr/>
      <dgm:t>
        <a:bodyPr/>
        <a:lstStyle/>
        <a:p>
          <a:endParaRPr lang="en-US"/>
        </a:p>
      </dgm:t>
    </dgm:pt>
    <dgm:pt modelId="{3CC1B141-F0E8-4A8B-85DC-AECC2E682081}">
      <dgm:prSet phldrT="[Text]"/>
      <dgm:spPr/>
      <dgm:t>
        <a:bodyPr/>
        <a:lstStyle/>
        <a:p>
          <a:r>
            <a:rPr lang="en-US"/>
            <a:t>List&lt;v,oid&gt;</a:t>
          </a:r>
        </a:p>
      </dgm:t>
    </dgm:pt>
    <dgm:pt modelId="{C2CDE317-C0E9-4B2D-A435-012A32600E2F}" type="parTrans" cxnId="{6EA189CF-F577-4545-8388-4DFEC439BF1B}">
      <dgm:prSet/>
      <dgm:spPr/>
      <dgm:t>
        <a:bodyPr/>
        <a:lstStyle/>
        <a:p>
          <a:endParaRPr lang="en-US"/>
        </a:p>
      </dgm:t>
    </dgm:pt>
    <dgm:pt modelId="{88B3C494-A6F8-4D8D-A330-8A87C2D89426}" type="sibTrans" cxnId="{6EA189CF-F577-4545-8388-4DFEC439BF1B}">
      <dgm:prSet/>
      <dgm:spPr/>
      <dgm:t>
        <a:bodyPr/>
        <a:lstStyle/>
        <a:p>
          <a:endParaRPr lang="en-US"/>
        </a:p>
      </dgm:t>
    </dgm:pt>
    <dgm:pt modelId="{42B277AD-132D-4C0F-967C-C4A62AEA8123}">
      <dgm:prSet phldrT="[Text]"/>
      <dgm:spPr/>
      <dgm:t>
        <a:bodyPr/>
        <a:lstStyle/>
        <a:p>
          <a:r>
            <a:rPr lang="en-US"/>
            <a:t>List&lt;v,oid&gt;</a:t>
          </a:r>
        </a:p>
      </dgm:t>
    </dgm:pt>
    <dgm:pt modelId="{1039480E-B964-4EA4-A1AE-4E9BEE3413EC}" type="parTrans" cxnId="{9B45ACA4-DACB-455F-91CE-92A792DA5179}">
      <dgm:prSet/>
      <dgm:spPr/>
      <dgm:t>
        <a:bodyPr/>
        <a:lstStyle/>
        <a:p>
          <a:endParaRPr lang="en-US"/>
        </a:p>
      </dgm:t>
    </dgm:pt>
    <dgm:pt modelId="{4D8F1826-2843-4781-99B9-9748B39A9B14}" type="sibTrans" cxnId="{9B45ACA4-DACB-455F-91CE-92A792DA5179}">
      <dgm:prSet/>
      <dgm:spPr/>
      <dgm:t>
        <a:bodyPr/>
        <a:lstStyle/>
        <a:p>
          <a:endParaRPr lang="en-US"/>
        </a:p>
      </dgm:t>
    </dgm:pt>
    <dgm:pt modelId="{9F440A6C-B353-4F62-AC09-591B9120E9C6}">
      <dgm:prSet phldrT="[Text]"/>
      <dgm:spPr/>
      <dgm:t>
        <a:bodyPr/>
        <a:lstStyle/>
        <a:p>
          <a:r>
            <a:rPr lang="en-US"/>
            <a:t>List&lt;v,oid&gt;</a:t>
          </a:r>
        </a:p>
      </dgm:t>
    </dgm:pt>
    <dgm:pt modelId="{3CB852AF-9460-4284-A465-4C55346CBE10}" type="parTrans" cxnId="{EBF0A929-89ED-4032-907A-41814DB8B49D}">
      <dgm:prSet/>
      <dgm:spPr/>
      <dgm:t>
        <a:bodyPr/>
        <a:lstStyle/>
        <a:p>
          <a:endParaRPr lang="en-US"/>
        </a:p>
      </dgm:t>
    </dgm:pt>
    <dgm:pt modelId="{17D94777-4A12-4757-844B-46329037038E}" type="sibTrans" cxnId="{EBF0A929-89ED-4032-907A-41814DB8B49D}">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 modelId="{2671CA3A-82F9-4782-99A9-4BB90E1424D3}" type="pres">
      <dgm:prSet presAssocID="{63102E24-8D12-4ED7-8DAD-D4687BE64E24}" presName="Name10" presStyleLbl="parChTrans1D2" presStyleIdx="0" presStyleCnt="2"/>
      <dgm:spPr/>
    </dgm:pt>
    <dgm:pt modelId="{0B459178-0695-4FCF-BEDC-1BE89FE8AB94}" type="pres">
      <dgm:prSet presAssocID="{E18920ED-AB7F-4BFF-97DD-C36A3D0E6A60}" presName="hierRoot2" presStyleCnt="0"/>
      <dgm:spPr/>
    </dgm:pt>
    <dgm:pt modelId="{0B31C2AE-F229-4D4C-B5FE-09727865DA59}" type="pres">
      <dgm:prSet presAssocID="{E18920ED-AB7F-4BFF-97DD-C36A3D0E6A60}" presName="composite2" presStyleCnt="0"/>
      <dgm:spPr/>
    </dgm:pt>
    <dgm:pt modelId="{FF341E1B-D954-418D-AD91-3CBE898A8C3F}" type="pres">
      <dgm:prSet presAssocID="{E18920ED-AB7F-4BFF-97DD-C36A3D0E6A60}" presName="background2" presStyleLbl="node2" presStyleIdx="0" presStyleCnt="2"/>
      <dgm:spPr/>
    </dgm:pt>
    <dgm:pt modelId="{538C4542-02FB-492A-BF3C-5E8E47608D11}" type="pres">
      <dgm:prSet presAssocID="{E18920ED-AB7F-4BFF-97DD-C36A3D0E6A60}" presName="text2" presStyleLbl="fgAcc2" presStyleIdx="0" presStyleCnt="2">
        <dgm:presLayoutVars>
          <dgm:chPref val="3"/>
        </dgm:presLayoutVars>
      </dgm:prSet>
      <dgm:spPr/>
    </dgm:pt>
    <dgm:pt modelId="{B7C71D58-A42E-4B48-868A-4B4CD0318200}" type="pres">
      <dgm:prSet presAssocID="{E18920ED-AB7F-4BFF-97DD-C36A3D0E6A60}" presName="hierChild3" presStyleCnt="0"/>
      <dgm:spPr/>
    </dgm:pt>
    <dgm:pt modelId="{BE11B799-D126-466B-8CC9-DEFE0E152CC8}" type="pres">
      <dgm:prSet presAssocID="{C2CDE317-C0E9-4B2D-A435-012A32600E2F}" presName="Name17" presStyleLbl="parChTrans1D3" presStyleIdx="0" presStyleCnt="4"/>
      <dgm:spPr/>
    </dgm:pt>
    <dgm:pt modelId="{2A38B4AB-BAAC-429D-80EB-1463555F613E}" type="pres">
      <dgm:prSet presAssocID="{3CC1B141-F0E8-4A8B-85DC-AECC2E682081}" presName="hierRoot3" presStyleCnt="0"/>
      <dgm:spPr/>
    </dgm:pt>
    <dgm:pt modelId="{17508282-DFAB-409D-A186-A651BEBC95A1}" type="pres">
      <dgm:prSet presAssocID="{3CC1B141-F0E8-4A8B-85DC-AECC2E682081}" presName="composite3" presStyleCnt="0"/>
      <dgm:spPr/>
    </dgm:pt>
    <dgm:pt modelId="{6574E07A-F323-489B-B1C6-F3F37A32439E}" type="pres">
      <dgm:prSet presAssocID="{3CC1B141-F0E8-4A8B-85DC-AECC2E682081}" presName="background3" presStyleLbl="node3" presStyleIdx="0" presStyleCnt="4"/>
      <dgm:spPr/>
    </dgm:pt>
    <dgm:pt modelId="{234C34B8-5181-4EAD-9031-2E58873C1E0D}" type="pres">
      <dgm:prSet presAssocID="{3CC1B141-F0E8-4A8B-85DC-AECC2E682081}" presName="text3" presStyleLbl="fgAcc3" presStyleIdx="0" presStyleCnt="4">
        <dgm:presLayoutVars>
          <dgm:chPref val="3"/>
        </dgm:presLayoutVars>
      </dgm:prSet>
      <dgm:spPr/>
    </dgm:pt>
    <dgm:pt modelId="{7F61FC6D-4C4B-4383-879A-08F1DC1210B5}" type="pres">
      <dgm:prSet presAssocID="{3CC1B141-F0E8-4A8B-85DC-AECC2E682081}" presName="hierChild4" presStyleCnt="0"/>
      <dgm:spPr/>
    </dgm:pt>
    <dgm:pt modelId="{CB0F22B7-EC9F-4463-B060-D6CA70F35EAF}" type="pres">
      <dgm:prSet presAssocID="{1039480E-B964-4EA4-A1AE-4E9BEE3413EC}" presName="Name17" presStyleLbl="parChTrans1D3" presStyleIdx="1" presStyleCnt="4"/>
      <dgm:spPr/>
    </dgm:pt>
    <dgm:pt modelId="{FB455DE0-6C4C-428D-B9EC-3CEBFFEAD84A}" type="pres">
      <dgm:prSet presAssocID="{42B277AD-132D-4C0F-967C-C4A62AEA8123}" presName="hierRoot3" presStyleCnt="0"/>
      <dgm:spPr/>
    </dgm:pt>
    <dgm:pt modelId="{E6D2A6D9-268D-4DDA-A94A-19731FDAFD2A}" type="pres">
      <dgm:prSet presAssocID="{42B277AD-132D-4C0F-967C-C4A62AEA8123}" presName="composite3" presStyleCnt="0"/>
      <dgm:spPr/>
    </dgm:pt>
    <dgm:pt modelId="{2C28D774-8ED7-42E7-9A5F-210F63DE76D8}" type="pres">
      <dgm:prSet presAssocID="{42B277AD-132D-4C0F-967C-C4A62AEA8123}" presName="background3" presStyleLbl="node3" presStyleIdx="1" presStyleCnt="4"/>
      <dgm:spPr/>
    </dgm:pt>
    <dgm:pt modelId="{FCE9BD5E-B0FC-4FAB-9752-89B5FC0E04B1}" type="pres">
      <dgm:prSet presAssocID="{42B277AD-132D-4C0F-967C-C4A62AEA8123}" presName="text3" presStyleLbl="fgAcc3" presStyleIdx="1" presStyleCnt="4">
        <dgm:presLayoutVars>
          <dgm:chPref val="3"/>
        </dgm:presLayoutVars>
      </dgm:prSet>
      <dgm:spPr/>
    </dgm:pt>
    <dgm:pt modelId="{65DA376E-1A71-4566-AD81-DC58F59200B2}" type="pres">
      <dgm:prSet presAssocID="{42B277AD-132D-4C0F-967C-C4A62AEA8123}" presName="hierChild4" presStyleCnt="0"/>
      <dgm:spPr/>
    </dgm:pt>
    <dgm:pt modelId="{069AF6E0-EDED-450A-8075-08E6A0E48F3A}" type="pres">
      <dgm:prSet presAssocID="{9DA10418-EDB7-4E0F-9DBC-499C77689D59}" presName="Name10" presStyleLbl="parChTrans1D2" presStyleIdx="1" presStyleCnt="2"/>
      <dgm:spPr/>
    </dgm:pt>
    <dgm:pt modelId="{A0F2A4E8-C17D-4761-AADC-27A21B3FB8C8}" type="pres">
      <dgm:prSet presAssocID="{31560048-2A62-41EF-BA2B-A10300DD94BE}" presName="hierRoot2" presStyleCnt="0"/>
      <dgm:spPr/>
    </dgm:pt>
    <dgm:pt modelId="{E34C278F-66F1-47EA-80AC-46AD529776EC}" type="pres">
      <dgm:prSet presAssocID="{31560048-2A62-41EF-BA2B-A10300DD94BE}" presName="composite2" presStyleCnt="0"/>
      <dgm:spPr/>
    </dgm:pt>
    <dgm:pt modelId="{E73801B7-CA79-4D08-9878-1CC40C81CED8}" type="pres">
      <dgm:prSet presAssocID="{31560048-2A62-41EF-BA2B-A10300DD94BE}" presName="background2" presStyleLbl="node2" presStyleIdx="1" presStyleCnt="2"/>
      <dgm:spPr/>
    </dgm:pt>
    <dgm:pt modelId="{93A761B8-A082-4A09-90CC-95299E7DF346}" type="pres">
      <dgm:prSet presAssocID="{31560048-2A62-41EF-BA2B-A10300DD94BE}" presName="text2" presStyleLbl="fgAcc2" presStyleIdx="1" presStyleCnt="2">
        <dgm:presLayoutVars>
          <dgm:chPref val="3"/>
        </dgm:presLayoutVars>
      </dgm:prSet>
      <dgm:spPr/>
    </dgm:pt>
    <dgm:pt modelId="{FCD14DDD-8B84-49B0-978F-5B216F3B0F0C}" type="pres">
      <dgm:prSet presAssocID="{31560048-2A62-41EF-BA2B-A10300DD94BE}" presName="hierChild3" presStyleCnt="0"/>
      <dgm:spPr/>
    </dgm:pt>
    <dgm:pt modelId="{46EFF052-D830-4F11-A397-AB50D823372F}" type="pres">
      <dgm:prSet presAssocID="{459E277E-C939-436C-A137-8D4282BF6688}" presName="Name17" presStyleLbl="parChTrans1D3" presStyleIdx="2" presStyleCnt="4"/>
      <dgm:spPr/>
    </dgm:pt>
    <dgm:pt modelId="{1CE92EE3-E84A-46BE-BD20-E07FCA8541B3}" type="pres">
      <dgm:prSet presAssocID="{F92B7813-E5FC-46D7-9B94-C5F0776EE6B6}" presName="hierRoot3" presStyleCnt="0"/>
      <dgm:spPr/>
    </dgm:pt>
    <dgm:pt modelId="{CB1913CA-3CC8-4C9C-8320-CD37AA279A9A}" type="pres">
      <dgm:prSet presAssocID="{F92B7813-E5FC-46D7-9B94-C5F0776EE6B6}" presName="composite3" presStyleCnt="0"/>
      <dgm:spPr/>
    </dgm:pt>
    <dgm:pt modelId="{577A3CA3-3D20-494E-B303-BB4EDE5AA081}" type="pres">
      <dgm:prSet presAssocID="{F92B7813-E5FC-46D7-9B94-C5F0776EE6B6}" presName="background3" presStyleLbl="node3" presStyleIdx="2" presStyleCnt="4"/>
      <dgm:spPr/>
    </dgm:pt>
    <dgm:pt modelId="{BB3DF88B-4C9A-4EF3-9BF2-16D5B7458A87}" type="pres">
      <dgm:prSet presAssocID="{F92B7813-E5FC-46D7-9B94-C5F0776EE6B6}" presName="text3" presStyleLbl="fgAcc3" presStyleIdx="2" presStyleCnt="4">
        <dgm:presLayoutVars>
          <dgm:chPref val="3"/>
        </dgm:presLayoutVars>
      </dgm:prSet>
      <dgm:spPr/>
    </dgm:pt>
    <dgm:pt modelId="{8E19F3C8-BFD2-4958-8536-3DC86D43C604}" type="pres">
      <dgm:prSet presAssocID="{F92B7813-E5FC-46D7-9B94-C5F0776EE6B6}" presName="hierChild4" presStyleCnt="0"/>
      <dgm:spPr/>
    </dgm:pt>
    <dgm:pt modelId="{7A65DD87-484C-4F58-B91B-2C3173BC7C9E}" type="pres">
      <dgm:prSet presAssocID="{3CB852AF-9460-4284-A465-4C55346CBE10}" presName="Name17" presStyleLbl="parChTrans1D3" presStyleIdx="3" presStyleCnt="4"/>
      <dgm:spPr/>
    </dgm:pt>
    <dgm:pt modelId="{BA0CEEE0-6562-41B1-BA96-7FB65D148718}" type="pres">
      <dgm:prSet presAssocID="{9F440A6C-B353-4F62-AC09-591B9120E9C6}" presName="hierRoot3" presStyleCnt="0"/>
      <dgm:spPr/>
    </dgm:pt>
    <dgm:pt modelId="{D93AAA80-FA29-4A9C-B826-DC030706EA2D}" type="pres">
      <dgm:prSet presAssocID="{9F440A6C-B353-4F62-AC09-591B9120E9C6}" presName="composite3" presStyleCnt="0"/>
      <dgm:spPr/>
    </dgm:pt>
    <dgm:pt modelId="{3ED7E47E-D24B-4847-85F3-0B0E2CF621FD}" type="pres">
      <dgm:prSet presAssocID="{9F440A6C-B353-4F62-AC09-591B9120E9C6}" presName="background3" presStyleLbl="node3" presStyleIdx="3" presStyleCnt="4"/>
      <dgm:spPr/>
    </dgm:pt>
    <dgm:pt modelId="{25087E93-27B6-4A55-8733-E59255D40359}" type="pres">
      <dgm:prSet presAssocID="{9F440A6C-B353-4F62-AC09-591B9120E9C6}" presName="text3" presStyleLbl="fgAcc3" presStyleIdx="3" presStyleCnt="4">
        <dgm:presLayoutVars>
          <dgm:chPref val="3"/>
        </dgm:presLayoutVars>
      </dgm:prSet>
      <dgm:spPr/>
    </dgm:pt>
    <dgm:pt modelId="{3D3B3E64-8558-4242-9354-DA17AC343FD7}" type="pres">
      <dgm:prSet presAssocID="{9F440A6C-B353-4F62-AC09-591B9120E9C6}" presName="hierChild4" presStyleCnt="0"/>
      <dgm:spPr/>
    </dgm:pt>
  </dgm:ptLst>
  <dgm:cxnLst>
    <dgm:cxn modelId="{F1878116-F510-47D5-B561-50ACA71E04CE}" srcId="{6ABF8A09-8CC5-4727-9D6A-FF7CF9830E32}" destId="{31560048-2A62-41EF-BA2B-A10300DD94BE}" srcOrd="1" destOrd="0" parTransId="{9DA10418-EDB7-4E0F-9DBC-499C77689D59}" sibTransId="{4F80A736-0709-4B12-BA48-1D7BA86CC4BE}"/>
    <dgm:cxn modelId="{E5DAD221-8698-4FF1-B444-31364E617882}" type="presOf" srcId="{9DA10418-EDB7-4E0F-9DBC-499C77689D59}" destId="{069AF6E0-EDED-450A-8075-08E6A0E48F3A}" srcOrd="0" destOrd="0" presId="urn:microsoft.com/office/officeart/2005/8/layout/hierarchy1"/>
    <dgm:cxn modelId="{61135D27-BE33-4B28-B9ED-FEB69A443B00}" type="presOf" srcId="{E18920ED-AB7F-4BFF-97DD-C36A3D0E6A60}" destId="{538C4542-02FB-492A-BF3C-5E8E47608D11}" srcOrd="0" destOrd="0" presId="urn:microsoft.com/office/officeart/2005/8/layout/hierarchy1"/>
    <dgm:cxn modelId="{EBF0A929-89ED-4032-907A-41814DB8B49D}" srcId="{31560048-2A62-41EF-BA2B-A10300DD94BE}" destId="{9F440A6C-B353-4F62-AC09-591B9120E9C6}" srcOrd="1" destOrd="0" parTransId="{3CB852AF-9460-4284-A465-4C55346CBE10}" sibTransId="{17D94777-4A12-4757-844B-46329037038E}"/>
    <dgm:cxn modelId="{2DCD585F-E0EF-49C3-AACC-6313AB8D1B24}" type="presOf" srcId="{6ABF8A09-8CC5-4727-9D6A-FF7CF9830E32}" destId="{7DDC99F7-AB82-4E1A-AC92-8E54344857CB}" srcOrd="0" destOrd="0" presId="urn:microsoft.com/office/officeart/2005/8/layout/hierarchy1"/>
    <dgm:cxn modelId="{B3980445-8FBC-44C8-A013-AC8629D81D07}" type="presOf" srcId="{63102E24-8D12-4ED7-8DAD-D4687BE64E24}" destId="{2671CA3A-82F9-4782-99A9-4BB90E1424D3}" srcOrd="0" destOrd="0" presId="urn:microsoft.com/office/officeart/2005/8/layout/hierarchy1"/>
    <dgm:cxn modelId="{15F3796D-9F6D-4146-9FD8-46756F208E2E}" srcId="{31560048-2A62-41EF-BA2B-A10300DD94BE}" destId="{F92B7813-E5FC-46D7-9B94-C5F0776EE6B6}" srcOrd="0" destOrd="0" parTransId="{459E277E-C939-436C-A137-8D4282BF6688}" sibTransId="{3811908C-7F24-42CB-9A27-3DBE5F31A31F}"/>
    <dgm:cxn modelId="{37C63D50-F6EC-4903-9516-73873FDC86EF}" type="presOf" srcId="{459E277E-C939-436C-A137-8D4282BF6688}" destId="{46EFF052-D830-4F11-A397-AB50D823372F}" srcOrd="0" destOrd="0" presId="urn:microsoft.com/office/officeart/2005/8/layout/hierarchy1"/>
    <dgm:cxn modelId="{8B042786-7348-4042-B988-9CF2143EBAE5}" type="presOf" srcId="{31560048-2A62-41EF-BA2B-A10300DD94BE}" destId="{93A761B8-A082-4A09-90CC-95299E7DF346}"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E74FBA8A-9F08-4237-AFC1-C5D6EAB4D48D}" type="presOf" srcId="{3CB852AF-9460-4284-A465-4C55346CBE10}" destId="{7A65DD87-484C-4F58-B91B-2C3173BC7C9E}" srcOrd="0" destOrd="0" presId="urn:microsoft.com/office/officeart/2005/8/layout/hierarchy1"/>
    <dgm:cxn modelId="{A6E4B28D-B303-4228-BCB3-FB9895CC9BC5}" type="presOf" srcId="{1039480E-B964-4EA4-A1AE-4E9BEE3413EC}" destId="{CB0F22B7-EC9F-4463-B060-D6CA70F35EAF}" srcOrd="0" destOrd="0" presId="urn:microsoft.com/office/officeart/2005/8/layout/hierarchy1"/>
    <dgm:cxn modelId="{3356C895-0EB9-4912-A66A-DC10FFC492AF}" type="presOf" srcId="{C2CDE317-C0E9-4B2D-A435-012A32600E2F}" destId="{BE11B799-D126-466B-8CC9-DEFE0E152CC8}" srcOrd="0" destOrd="0" presId="urn:microsoft.com/office/officeart/2005/8/layout/hierarchy1"/>
    <dgm:cxn modelId="{9B45ACA4-DACB-455F-91CE-92A792DA5179}" srcId="{E18920ED-AB7F-4BFF-97DD-C36A3D0E6A60}" destId="{42B277AD-132D-4C0F-967C-C4A62AEA8123}" srcOrd="1" destOrd="0" parTransId="{1039480E-B964-4EA4-A1AE-4E9BEE3413EC}" sibTransId="{4D8F1826-2843-4781-99B9-9748B39A9B14}"/>
    <dgm:cxn modelId="{56AEA4B5-28D7-497F-84B0-0E3A6605F87B}" type="presOf" srcId="{AAA0A223-F702-4DDD-9E6A-DE71BD83DA08}" destId="{86EF85B3-EB57-4F79-B600-688A971A6B01}" srcOrd="0" destOrd="0" presId="urn:microsoft.com/office/officeart/2005/8/layout/hierarchy1"/>
    <dgm:cxn modelId="{6EA189CF-F577-4545-8388-4DFEC439BF1B}" srcId="{E18920ED-AB7F-4BFF-97DD-C36A3D0E6A60}" destId="{3CC1B141-F0E8-4A8B-85DC-AECC2E682081}" srcOrd="0" destOrd="0" parTransId="{C2CDE317-C0E9-4B2D-A435-012A32600E2F}" sibTransId="{88B3C494-A6F8-4D8D-A330-8A87C2D89426}"/>
    <dgm:cxn modelId="{037266D4-FFE5-4283-9B31-86E1A8116FEC}" type="presOf" srcId="{42B277AD-132D-4C0F-967C-C4A62AEA8123}" destId="{FCE9BD5E-B0FC-4FAB-9752-89B5FC0E04B1}" srcOrd="0" destOrd="0" presId="urn:microsoft.com/office/officeart/2005/8/layout/hierarchy1"/>
    <dgm:cxn modelId="{BE4669DB-822D-4068-92B9-566D51D32CD5}" type="presOf" srcId="{3CC1B141-F0E8-4A8B-85DC-AECC2E682081}" destId="{234C34B8-5181-4EAD-9031-2E58873C1E0D}" srcOrd="0" destOrd="0" presId="urn:microsoft.com/office/officeart/2005/8/layout/hierarchy1"/>
    <dgm:cxn modelId="{31043DE5-CCBA-48AC-8344-997DDFD5C858}" type="presOf" srcId="{F92B7813-E5FC-46D7-9B94-C5F0776EE6B6}" destId="{BB3DF88B-4C9A-4EF3-9BF2-16D5B7458A87}" srcOrd="0" destOrd="0" presId="urn:microsoft.com/office/officeart/2005/8/layout/hierarchy1"/>
    <dgm:cxn modelId="{A17502F2-45CF-4FBA-A52C-AD7999CA0F71}" type="presOf" srcId="{9F440A6C-B353-4F62-AC09-591B9120E9C6}" destId="{25087E93-27B6-4A55-8733-E59255D40359}" srcOrd="0" destOrd="0" presId="urn:microsoft.com/office/officeart/2005/8/layout/hierarchy1"/>
    <dgm:cxn modelId="{AA37CEF4-A117-4581-8AEE-B3E467B1681E}" srcId="{6ABF8A09-8CC5-4727-9D6A-FF7CF9830E32}" destId="{E18920ED-AB7F-4BFF-97DD-C36A3D0E6A60}" srcOrd="0" destOrd="0" parTransId="{63102E24-8D12-4ED7-8DAD-D4687BE64E24}" sibTransId="{F7CAA7B0-59DD-452E-866C-037EEC547A2C}"/>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 modelId="{6B53D47B-8371-4BBA-9B7C-B14FAB1B2E99}" type="presParOf" srcId="{875DAB1D-BFFD-4DD1-BF93-D0D23B30A674}" destId="{2671CA3A-82F9-4782-99A9-4BB90E1424D3}" srcOrd="0" destOrd="0" presId="urn:microsoft.com/office/officeart/2005/8/layout/hierarchy1"/>
    <dgm:cxn modelId="{FA4248CD-54A4-4FAC-95BA-3DEADDA1CFAD}" type="presParOf" srcId="{875DAB1D-BFFD-4DD1-BF93-D0D23B30A674}" destId="{0B459178-0695-4FCF-BEDC-1BE89FE8AB94}" srcOrd="1" destOrd="0" presId="urn:microsoft.com/office/officeart/2005/8/layout/hierarchy1"/>
    <dgm:cxn modelId="{705AE018-F196-4A0A-B944-3011D267D761}" type="presParOf" srcId="{0B459178-0695-4FCF-BEDC-1BE89FE8AB94}" destId="{0B31C2AE-F229-4D4C-B5FE-09727865DA59}" srcOrd="0" destOrd="0" presId="urn:microsoft.com/office/officeart/2005/8/layout/hierarchy1"/>
    <dgm:cxn modelId="{E9FFDCC8-AB0E-4B90-B48E-D1EA3B99ED10}" type="presParOf" srcId="{0B31C2AE-F229-4D4C-B5FE-09727865DA59}" destId="{FF341E1B-D954-418D-AD91-3CBE898A8C3F}" srcOrd="0" destOrd="0" presId="urn:microsoft.com/office/officeart/2005/8/layout/hierarchy1"/>
    <dgm:cxn modelId="{5048DE67-1C93-4454-B8F4-C57CB7FD2503}" type="presParOf" srcId="{0B31C2AE-F229-4D4C-B5FE-09727865DA59}" destId="{538C4542-02FB-492A-BF3C-5E8E47608D11}" srcOrd="1" destOrd="0" presId="urn:microsoft.com/office/officeart/2005/8/layout/hierarchy1"/>
    <dgm:cxn modelId="{6842E518-623F-410A-8D5E-CA9E1DCC18A9}" type="presParOf" srcId="{0B459178-0695-4FCF-BEDC-1BE89FE8AB94}" destId="{B7C71D58-A42E-4B48-868A-4B4CD0318200}" srcOrd="1" destOrd="0" presId="urn:microsoft.com/office/officeart/2005/8/layout/hierarchy1"/>
    <dgm:cxn modelId="{84DF0C9E-A62C-42C1-9173-21B7CD10AAD6}" type="presParOf" srcId="{B7C71D58-A42E-4B48-868A-4B4CD0318200}" destId="{BE11B799-D126-466B-8CC9-DEFE0E152CC8}" srcOrd="0" destOrd="0" presId="urn:microsoft.com/office/officeart/2005/8/layout/hierarchy1"/>
    <dgm:cxn modelId="{15DFDEEF-1D83-4490-93FA-E6566A4F8488}" type="presParOf" srcId="{B7C71D58-A42E-4B48-868A-4B4CD0318200}" destId="{2A38B4AB-BAAC-429D-80EB-1463555F613E}" srcOrd="1" destOrd="0" presId="urn:microsoft.com/office/officeart/2005/8/layout/hierarchy1"/>
    <dgm:cxn modelId="{4E92D846-33DB-4787-8D07-2B8F888957F5}" type="presParOf" srcId="{2A38B4AB-BAAC-429D-80EB-1463555F613E}" destId="{17508282-DFAB-409D-A186-A651BEBC95A1}" srcOrd="0" destOrd="0" presId="urn:microsoft.com/office/officeart/2005/8/layout/hierarchy1"/>
    <dgm:cxn modelId="{BB90C5C9-042F-4728-839B-74D6102FE9D4}" type="presParOf" srcId="{17508282-DFAB-409D-A186-A651BEBC95A1}" destId="{6574E07A-F323-489B-B1C6-F3F37A32439E}" srcOrd="0" destOrd="0" presId="urn:microsoft.com/office/officeart/2005/8/layout/hierarchy1"/>
    <dgm:cxn modelId="{FA63973A-6699-410E-910B-A389038E0009}" type="presParOf" srcId="{17508282-DFAB-409D-A186-A651BEBC95A1}" destId="{234C34B8-5181-4EAD-9031-2E58873C1E0D}" srcOrd="1" destOrd="0" presId="urn:microsoft.com/office/officeart/2005/8/layout/hierarchy1"/>
    <dgm:cxn modelId="{1F672E2F-0F55-4F84-AFDE-2EDFB5A576C7}" type="presParOf" srcId="{2A38B4AB-BAAC-429D-80EB-1463555F613E}" destId="{7F61FC6D-4C4B-4383-879A-08F1DC1210B5}" srcOrd="1" destOrd="0" presId="urn:microsoft.com/office/officeart/2005/8/layout/hierarchy1"/>
    <dgm:cxn modelId="{457A1F4E-CA65-4EBF-86E0-4F2DC3AC6C7F}" type="presParOf" srcId="{B7C71D58-A42E-4B48-868A-4B4CD0318200}" destId="{CB0F22B7-EC9F-4463-B060-D6CA70F35EAF}" srcOrd="2" destOrd="0" presId="urn:microsoft.com/office/officeart/2005/8/layout/hierarchy1"/>
    <dgm:cxn modelId="{8BF24889-46A7-4997-9A4E-62B27E72932E}" type="presParOf" srcId="{B7C71D58-A42E-4B48-868A-4B4CD0318200}" destId="{FB455DE0-6C4C-428D-B9EC-3CEBFFEAD84A}" srcOrd="3" destOrd="0" presId="urn:microsoft.com/office/officeart/2005/8/layout/hierarchy1"/>
    <dgm:cxn modelId="{7F6B79FA-547E-44D4-97AD-6360B0CCDABA}" type="presParOf" srcId="{FB455DE0-6C4C-428D-B9EC-3CEBFFEAD84A}" destId="{E6D2A6D9-268D-4DDA-A94A-19731FDAFD2A}" srcOrd="0" destOrd="0" presId="urn:microsoft.com/office/officeart/2005/8/layout/hierarchy1"/>
    <dgm:cxn modelId="{1A282386-EAD0-4921-BDE8-227A480F82B0}" type="presParOf" srcId="{E6D2A6D9-268D-4DDA-A94A-19731FDAFD2A}" destId="{2C28D774-8ED7-42E7-9A5F-210F63DE76D8}" srcOrd="0" destOrd="0" presId="urn:microsoft.com/office/officeart/2005/8/layout/hierarchy1"/>
    <dgm:cxn modelId="{754AFD85-F0A1-4986-9B49-D70F86C7CFE4}" type="presParOf" srcId="{E6D2A6D9-268D-4DDA-A94A-19731FDAFD2A}" destId="{FCE9BD5E-B0FC-4FAB-9752-89B5FC0E04B1}" srcOrd="1" destOrd="0" presId="urn:microsoft.com/office/officeart/2005/8/layout/hierarchy1"/>
    <dgm:cxn modelId="{AB26DBBE-FEF4-48D2-A393-AAE035F03F1E}" type="presParOf" srcId="{FB455DE0-6C4C-428D-B9EC-3CEBFFEAD84A}" destId="{65DA376E-1A71-4566-AD81-DC58F59200B2}" srcOrd="1" destOrd="0" presId="urn:microsoft.com/office/officeart/2005/8/layout/hierarchy1"/>
    <dgm:cxn modelId="{ECC32726-5ACE-4FCE-9E77-AA6B24BACFE4}" type="presParOf" srcId="{875DAB1D-BFFD-4DD1-BF93-D0D23B30A674}" destId="{069AF6E0-EDED-450A-8075-08E6A0E48F3A}" srcOrd="2" destOrd="0" presId="urn:microsoft.com/office/officeart/2005/8/layout/hierarchy1"/>
    <dgm:cxn modelId="{EACD8C98-B3E0-4D47-9CAE-66EE37730EEB}" type="presParOf" srcId="{875DAB1D-BFFD-4DD1-BF93-D0D23B30A674}" destId="{A0F2A4E8-C17D-4761-AADC-27A21B3FB8C8}" srcOrd="3" destOrd="0" presId="urn:microsoft.com/office/officeart/2005/8/layout/hierarchy1"/>
    <dgm:cxn modelId="{F290A894-F9B4-4D83-A75B-8CBCD12093B4}" type="presParOf" srcId="{A0F2A4E8-C17D-4761-AADC-27A21B3FB8C8}" destId="{E34C278F-66F1-47EA-80AC-46AD529776EC}" srcOrd="0" destOrd="0" presId="urn:microsoft.com/office/officeart/2005/8/layout/hierarchy1"/>
    <dgm:cxn modelId="{724648E3-AB3E-432D-B1F3-120546281057}" type="presParOf" srcId="{E34C278F-66F1-47EA-80AC-46AD529776EC}" destId="{E73801B7-CA79-4D08-9878-1CC40C81CED8}" srcOrd="0" destOrd="0" presId="urn:microsoft.com/office/officeart/2005/8/layout/hierarchy1"/>
    <dgm:cxn modelId="{BB181D75-D22A-4C11-AEB0-655EBE64CB62}" type="presParOf" srcId="{E34C278F-66F1-47EA-80AC-46AD529776EC}" destId="{93A761B8-A082-4A09-90CC-95299E7DF346}" srcOrd="1" destOrd="0" presId="urn:microsoft.com/office/officeart/2005/8/layout/hierarchy1"/>
    <dgm:cxn modelId="{ECC4BC67-8C06-4E88-9B1B-6FAC0F289464}" type="presParOf" srcId="{A0F2A4E8-C17D-4761-AADC-27A21B3FB8C8}" destId="{FCD14DDD-8B84-49B0-978F-5B216F3B0F0C}" srcOrd="1" destOrd="0" presId="urn:microsoft.com/office/officeart/2005/8/layout/hierarchy1"/>
    <dgm:cxn modelId="{88C95DD6-AD82-4C83-9F31-AC8A59314A42}" type="presParOf" srcId="{FCD14DDD-8B84-49B0-978F-5B216F3B0F0C}" destId="{46EFF052-D830-4F11-A397-AB50D823372F}" srcOrd="0" destOrd="0" presId="urn:microsoft.com/office/officeart/2005/8/layout/hierarchy1"/>
    <dgm:cxn modelId="{671D4859-66A8-45B9-B143-085C79FE04DD}" type="presParOf" srcId="{FCD14DDD-8B84-49B0-978F-5B216F3B0F0C}" destId="{1CE92EE3-E84A-46BE-BD20-E07FCA8541B3}" srcOrd="1" destOrd="0" presId="urn:microsoft.com/office/officeart/2005/8/layout/hierarchy1"/>
    <dgm:cxn modelId="{E0B8A21A-D757-4BED-9A15-C857B3177028}" type="presParOf" srcId="{1CE92EE3-E84A-46BE-BD20-E07FCA8541B3}" destId="{CB1913CA-3CC8-4C9C-8320-CD37AA279A9A}" srcOrd="0" destOrd="0" presId="urn:microsoft.com/office/officeart/2005/8/layout/hierarchy1"/>
    <dgm:cxn modelId="{EBC8E524-B9B5-49CD-B604-67E8EAB5BC2C}" type="presParOf" srcId="{CB1913CA-3CC8-4C9C-8320-CD37AA279A9A}" destId="{577A3CA3-3D20-494E-B303-BB4EDE5AA081}" srcOrd="0" destOrd="0" presId="urn:microsoft.com/office/officeart/2005/8/layout/hierarchy1"/>
    <dgm:cxn modelId="{3B55C50A-5F18-4789-B34F-D7898187B20B}" type="presParOf" srcId="{CB1913CA-3CC8-4C9C-8320-CD37AA279A9A}" destId="{BB3DF88B-4C9A-4EF3-9BF2-16D5B7458A87}" srcOrd="1" destOrd="0" presId="urn:microsoft.com/office/officeart/2005/8/layout/hierarchy1"/>
    <dgm:cxn modelId="{7E7E6B2A-74C9-4F9A-A54A-0E5DA0A64834}" type="presParOf" srcId="{1CE92EE3-E84A-46BE-BD20-E07FCA8541B3}" destId="{8E19F3C8-BFD2-4958-8536-3DC86D43C604}" srcOrd="1" destOrd="0" presId="urn:microsoft.com/office/officeart/2005/8/layout/hierarchy1"/>
    <dgm:cxn modelId="{931EAF8D-07D7-40A0-AA87-043FDCADB4FE}" type="presParOf" srcId="{FCD14DDD-8B84-49B0-978F-5B216F3B0F0C}" destId="{7A65DD87-484C-4F58-B91B-2C3173BC7C9E}" srcOrd="2" destOrd="0" presId="urn:microsoft.com/office/officeart/2005/8/layout/hierarchy1"/>
    <dgm:cxn modelId="{527C24E9-CC0A-4DB2-B9B6-B342873EFF57}" type="presParOf" srcId="{FCD14DDD-8B84-49B0-978F-5B216F3B0F0C}" destId="{BA0CEEE0-6562-41B1-BA96-7FB65D148718}" srcOrd="3" destOrd="0" presId="urn:microsoft.com/office/officeart/2005/8/layout/hierarchy1"/>
    <dgm:cxn modelId="{B8CBFFD3-2FEA-4058-843C-258478675CCD}" type="presParOf" srcId="{BA0CEEE0-6562-41B1-BA96-7FB65D148718}" destId="{D93AAA80-FA29-4A9C-B826-DC030706EA2D}" srcOrd="0" destOrd="0" presId="urn:microsoft.com/office/officeart/2005/8/layout/hierarchy1"/>
    <dgm:cxn modelId="{C9AB47F0-7628-4364-9BAA-12FF93205C08}" type="presParOf" srcId="{D93AAA80-FA29-4A9C-B826-DC030706EA2D}" destId="{3ED7E47E-D24B-4847-85F3-0B0E2CF621FD}" srcOrd="0" destOrd="0" presId="urn:microsoft.com/office/officeart/2005/8/layout/hierarchy1"/>
    <dgm:cxn modelId="{CDC2FB68-88F1-4737-B446-3520BB6164C5}" type="presParOf" srcId="{D93AAA80-FA29-4A9C-B826-DC030706EA2D}" destId="{25087E93-27B6-4A55-8733-E59255D40359}" srcOrd="1" destOrd="0" presId="urn:microsoft.com/office/officeart/2005/8/layout/hierarchy1"/>
    <dgm:cxn modelId="{0268CD22-AFE6-4225-900C-09476A23FB94}" type="presParOf" srcId="{BA0CEEE0-6562-41B1-BA96-7FB65D148718}" destId="{3D3B3E64-8558-4242-9354-DA17AC343FD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Root</a:t>
          </a:r>
          <a:br>
            <a:rPr lang="en-US"/>
          </a:br>
          <a:r>
            <a:rPr lang="en-US"/>
            <a:t>List&lt;v,p&gt;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31560048-2A62-41EF-BA2B-A10300DD94BE}">
      <dgm:prSet phldrT="[Text]"/>
      <dgm:spPr/>
      <dgm:t>
        <a:bodyPr/>
        <a:lstStyle/>
        <a:p>
          <a:r>
            <a:rPr lang="en-US"/>
            <a:t>List&lt;v,p&gt;</a:t>
          </a:r>
        </a:p>
      </dgm:t>
    </dgm:pt>
    <dgm:pt modelId="{9DA10418-EDB7-4E0F-9DBC-499C77689D59}" type="parTrans" cxnId="{F1878116-F510-47D5-B561-50ACA71E04CE}">
      <dgm:prSet/>
      <dgm:spPr/>
      <dgm:t>
        <a:bodyPr/>
        <a:lstStyle/>
        <a:p>
          <a:endParaRPr lang="en-US"/>
        </a:p>
      </dgm:t>
    </dgm:pt>
    <dgm:pt modelId="{4F80A736-0709-4B12-BA48-1D7BA86CC4BE}" type="sibTrans" cxnId="{F1878116-F510-47D5-B561-50ACA71E04CE}">
      <dgm:prSet/>
      <dgm:spPr/>
      <dgm:t>
        <a:bodyPr/>
        <a:lstStyle/>
        <a:p>
          <a:endParaRPr lang="en-US"/>
        </a:p>
      </dgm:t>
    </dgm:pt>
    <dgm:pt modelId="{F92B7813-E5FC-46D7-9B94-C5F0776EE6B6}">
      <dgm:prSet phldrT="[Text]"/>
      <dgm:spPr/>
      <dgm:t>
        <a:bodyPr/>
        <a:lstStyle/>
        <a:p>
          <a:r>
            <a:rPr lang="en-US"/>
            <a:t>List&lt;v,oid&gt;</a:t>
          </a:r>
        </a:p>
      </dgm:t>
    </dgm:pt>
    <dgm:pt modelId="{459E277E-C939-436C-A137-8D4282BF6688}" type="parTrans" cxnId="{15F3796D-9F6D-4146-9FD8-46756F208E2E}">
      <dgm:prSet/>
      <dgm:spPr/>
      <dgm:t>
        <a:bodyPr/>
        <a:lstStyle/>
        <a:p>
          <a:endParaRPr lang="en-US"/>
        </a:p>
      </dgm:t>
    </dgm:pt>
    <dgm:pt modelId="{3811908C-7F24-42CB-9A27-3DBE5F31A31F}" type="sibTrans" cxnId="{15F3796D-9F6D-4146-9FD8-46756F208E2E}">
      <dgm:prSet/>
      <dgm:spPr/>
      <dgm:t>
        <a:bodyPr/>
        <a:lstStyle/>
        <a:p>
          <a:endParaRPr lang="en-US"/>
        </a:p>
      </dgm:t>
    </dgm:pt>
    <dgm:pt modelId="{E18920ED-AB7F-4BFF-97DD-C36A3D0E6A60}">
      <dgm:prSet phldrT="[Text]"/>
      <dgm:spPr/>
      <dgm:t>
        <a:bodyPr/>
        <a:lstStyle/>
        <a:p>
          <a:r>
            <a:rPr lang="en-US"/>
            <a:t>List&lt;v,p&gt;</a:t>
          </a:r>
        </a:p>
      </dgm:t>
    </dgm:pt>
    <dgm:pt modelId="{63102E24-8D12-4ED7-8DAD-D4687BE64E24}" type="parTrans" cxnId="{AA37CEF4-A117-4581-8AEE-B3E467B1681E}">
      <dgm:prSet/>
      <dgm:spPr/>
      <dgm:t>
        <a:bodyPr/>
        <a:lstStyle/>
        <a:p>
          <a:endParaRPr lang="en-US"/>
        </a:p>
      </dgm:t>
    </dgm:pt>
    <dgm:pt modelId="{F7CAA7B0-59DD-452E-866C-037EEC547A2C}" type="sibTrans" cxnId="{AA37CEF4-A117-4581-8AEE-B3E467B1681E}">
      <dgm:prSet/>
      <dgm:spPr/>
      <dgm:t>
        <a:bodyPr/>
        <a:lstStyle/>
        <a:p>
          <a:endParaRPr lang="en-US"/>
        </a:p>
      </dgm:t>
    </dgm:pt>
    <dgm:pt modelId="{3CC1B141-F0E8-4A8B-85DC-AECC2E682081}">
      <dgm:prSet phldrT="[Text]"/>
      <dgm:spPr/>
      <dgm:t>
        <a:bodyPr/>
        <a:lstStyle/>
        <a:p>
          <a:r>
            <a:rPr lang="en-US"/>
            <a:t>List&lt;v,oid&gt;</a:t>
          </a:r>
        </a:p>
      </dgm:t>
    </dgm:pt>
    <dgm:pt modelId="{C2CDE317-C0E9-4B2D-A435-012A32600E2F}" type="parTrans" cxnId="{6EA189CF-F577-4545-8388-4DFEC439BF1B}">
      <dgm:prSet/>
      <dgm:spPr/>
      <dgm:t>
        <a:bodyPr/>
        <a:lstStyle/>
        <a:p>
          <a:endParaRPr lang="en-US"/>
        </a:p>
      </dgm:t>
    </dgm:pt>
    <dgm:pt modelId="{88B3C494-A6F8-4D8D-A330-8A87C2D89426}" type="sibTrans" cxnId="{6EA189CF-F577-4545-8388-4DFEC439BF1B}">
      <dgm:prSet/>
      <dgm:spPr/>
      <dgm:t>
        <a:bodyPr/>
        <a:lstStyle/>
        <a:p>
          <a:endParaRPr lang="en-US"/>
        </a:p>
      </dgm:t>
    </dgm:pt>
    <dgm:pt modelId="{42B277AD-132D-4C0F-967C-C4A62AEA8123}">
      <dgm:prSet phldrT="[Text]"/>
      <dgm:spPr/>
      <dgm:t>
        <a:bodyPr/>
        <a:lstStyle/>
        <a:p>
          <a:r>
            <a:rPr lang="en-US"/>
            <a:t>List&lt;v,oid&gt;</a:t>
          </a:r>
        </a:p>
      </dgm:t>
    </dgm:pt>
    <dgm:pt modelId="{1039480E-B964-4EA4-A1AE-4E9BEE3413EC}" type="parTrans" cxnId="{9B45ACA4-DACB-455F-91CE-92A792DA5179}">
      <dgm:prSet/>
      <dgm:spPr/>
      <dgm:t>
        <a:bodyPr/>
        <a:lstStyle/>
        <a:p>
          <a:endParaRPr lang="en-US"/>
        </a:p>
      </dgm:t>
    </dgm:pt>
    <dgm:pt modelId="{4D8F1826-2843-4781-99B9-9748B39A9B14}" type="sibTrans" cxnId="{9B45ACA4-DACB-455F-91CE-92A792DA5179}">
      <dgm:prSet/>
      <dgm:spPr/>
      <dgm:t>
        <a:bodyPr/>
        <a:lstStyle/>
        <a:p>
          <a:endParaRPr lang="en-US"/>
        </a:p>
      </dgm:t>
    </dgm:pt>
    <dgm:pt modelId="{9F440A6C-B353-4F62-AC09-591B9120E9C6}">
      <dgm:prSet phldrT="[Text]"/>
      <dgm:spPr/>
      <dgm:t>
        <a:bodyPr/>
        <a:lstStyle/>
        <a:p>
          <a:r>
            <a:rPr lang="en-US"/>
            <a:t>List&lt;v,oid&gt;</a:t>
          </a:r>
        </a:p>
      </dgm:t>
    </dgm:pt>
    <dgm:pt modelId="{3CB852AF-9460-4284-A465-4C55346CBE10}" type="parTrans" cxnId="{EBF0A929-89ED-4032-907A-41814DB8B49D}">
      <dgm:prSet/>
      <dgm:spPr/>
      <dgm:t>
        <a:bodyPr/>
        <a:lstStyle/>
        <a:p>
          <a:endParaRPr lang="en-US"/>
        </a:p>
      </dgm:t>
    </dgm:pt>
    <dgm:pt modelId="{17D94777-4A12-4757-844B-46329037038E}" type="sibTrans" cxnId="{EBF0A929-89ED-4032-907A-41814DB8B49D}">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 modelId="{2671CA3A-82F9-4782-99A9-4BB90E1424D3}" type="pres">
      <dgm:prSet presAssocID="{63102E24-8D12-4ED7-8DAD-D4687BE64E24}" presName="Name10" presStyleLbl="parChTrans1D2" presStyleIdx="0" presStyleCnt="2"/>
      <dgm:spPr/>
    </dgm:pt>
    <dgm:pt modelId="{0B459178-0695-4FCF-BEDC-1BE89FE8AB94}" type="pres">
      <dgm:prSet presAssocID="{E18920ED-AB7F-4BFF-97DD-C36A3D0E6A60}" presName="hierRoot2" presStyleCnt="0"/>
      <dgm:spPr/>
    </dgm:pt>
    <dgm:pt modelId="{0B31C2AE-F229-4D4C-B5FE-09727865DA59}" type="pres">
      <dgm:prSet presAssocID="{E18920ED-AB7F-4BFF-97DD-C36A3D0E6A60}" presName="composite2" presStyleCnt="0"/>
      <dgm:spPr/>
    </dgm:pt>
    <dgm:pt modelId="{FF341E1B-D954-418D-AD91-3CBE898A8C3F}" type="pres">
      <dgm:prSet presAssocID="{E18920ED-AB7F-4BFF-97DD-C36A3D0E6A60}" presName="background2" presStyleLbl="node2" presStyleIdx="0" presStyleCnt="2"/>
      <dgm:spPr/>
    </dgm:pt>
    <dgm:pt modelId="{538C4542-02FB-492A-BF3C-5E8E47608D11}" type="pres">
      <dgm:prSet presAssocID="{E18920ED-AB7F-4BFF-97DD-C36A3D0E6A60}" presName="text2" presStyleLbl="fgAcc2" presStyleIdx="0" presStyleCnt="2">
        <dgm:presLayoutVars>
          <dgm:chPref val="3"/>
        </dgm:presLayoutVars>
      </dgm:prSet>
      <dgm:spPr/>
    </dgm:pt>
    <dgm:pt modelId="{B7C71D58-A42E-4B48-868A-4B4CD0318200}" type="pres">
      <dgm:prSet presAssocID="{E18920ED-AB7F-4BFF-97DD-C36A3D0E6A60}" presName="hierChild3" presStyleCnt="0"/>
      <dgm:spPr/>
    </dgm:pt>
    <dgm:pt modelId="{BE11B799-D126-466B-8CC9-DEFE0E152CC8}" type="pres">
      <dgm:prSet presAssocID="{C2CDE317-C0E9-4B2D-A435-012A32600E2F}" presName="Name17" presStyleLbl="parChTrans1D3" presStyleIdx="0" presStyleCnt="4"/>
      <dgm:spPr/>
    </dgm:pt>
    <dgm:pt modelId="{2A38B4AB-BAAC-429D-80EB-1463555F613E}" type="pres">
      <dgm:prSet presAssocID="{3CC1B141-F0E8-4A8B-85DC-AECC2E682081}" presName="hierRoot3" presStyleCnt="0"/>
      <dgm:spPr/>
    </dgm:pt>
    <dgm:pt modelId="{17508282-DFAB-409D-A186-A651BEBC95A1}" type="pres">
      <dgm:prSet presAssocID="{3CC1B141-F0E8-4A8B-85DC-AECC2E682081}" presName="composite3" presStyleCnt="0"/>
      <dgm:spPr/>
    </dgm:pt>
    <dgm:pt modelId="{6574E07A-F323-489B-B1C6-F3F37A32439E}" type="pres">
      <dgm:prSet presAssocID="{3CC1B141-F0E8-4A8B-85DC-AECC2E682081}" presName="background3" presStyleLbl="node3" presStyleIdx="0" presStyleCnt="4"/>
      <dgm:spPr/>
    </dgm:pt>
    <dgm:pt modelId="{234C34B8-5181-4EAD-9031-2E58873C1E0D}" type="pres">
      <dgm:prSet presAssocID="{3CC1B141-F0E8-4A8B-85DC-AECC2E682081}" presName="text3" presStyleLbl="fgAcc3" presStyleIdx="0" presStyleCnt="4">
        <dgm:presLayoutVars>
          <dgm:chPref val="3"/>
        </dgm:presLayoutVars>
      </dgm:prSet>
      <dgm:spPr/>
    </dgm:pt>
    <dgm:pt modelId="{7F61FC6D-4C4B-4383-879A-08F1DC1210B5}" type="pres">
      <dgm:prSet presAssocID="{3CC1B141-F0E8-4A8B-85DC-AECC2E682081}" presName="hierChild4" presStyleCnt="0"/>
      <dgm:spPr/>
    </dgm:pt>
    <dgm:pt modelId="{CB0F22B7-EC9F-4463-B060-D6CA70F35EAF}" type="pres">
      <dgm:prSet presAssocID="{1039480E-B964-4EA4-A1AE-4E9BEE3413EC}" presName="Name17" presStyleLbl="parChTrans1D3" presStyleIdx="1" presStyleCnt="4"/>
      <dgm:spPr/>
    </dgm:pt>
    <dgm:pt modelId="{FB455DE0-6C4C-428D-B9EC-3CEBFFEAD84A}" type="pres">
      <dgm:prSet presAssocID="{42B277AD-132D-4C0F-967C-C4A62AEA8123}" presName="hierRoot3" presStyleCnt="0"/>
      <dgm:spPr/>
    </dgm:pt>
    <dgm:pt modelId="{E6D2A6D9-268D-4DDA-A94A-19731FDAFD2A}" type="pres">
      <dgm:prSet presAssocID="{42B277AD-132D-4C0F-967C-C4A62AEA8123}" presName="composite3" presStyleCnt="0"/>
      <dgm:spPr/>
    </dgm:pt>
    <dgm:pt modelId="{2C28D774-8ED7-42E7-9A5F-210F63DE76D8}" type="pres">
      <dgm:prSet presAssocID="{42B277AD-132D-4C0F-967C-C4A62AEA8123}" presName="background3" presStyleLbl="node3" presStyleIdx="1" presStyleCnt="4"/>
      <dgm:spPr/>
    </dgm:pt>
    <dgm:pt modelId="{FCE9BD5E-B0FC-4FAB-9752-89B5FC0E04B1}" type="pres">
      <dgm:prSet presAssocID="{42B277AD-132D-4C0F-967C-C4A62AEA8123}" presName="text3" presStyleLbl="fgAcc3" presStyleIdx="1" presStyleCnt="4">
        <dgm:presLayoutVars>
          <dgm:chPref val="3"/>
        </dgm:presLayoutVars>
      </dgm:prSet>
      <dgm:spPr/>
    </dgm:pt>
    <dgm:pt modelId="{65DA376E-1A71-4566-AD81-DC58F59200B2}" type="pres">
      <dgm:prSet presAssocID="{42B277AD-132D-4C0F-967C-C4A62AEA8123}" presName="hierChild4" presStyleCnt="0"/>
      <dgm:spPr/>
    </dgm:pt>
    <dgm:pt modelId="{069AF6E0-EDED-450A-8075-08E6A0E48F3A}" type="pres">
      <dgm:prSet presAssocID="{9DA10418-EDB7-4E0F-9DBC-499C77689D59}" presName="Name10" presStyleLbl="parChTrans1D2" presStyleIdx="1" presStyleCnt="2"/>
      <dgm:spPr/>
    </dgm:pt>
    <dgm:pt modelId="{A0F2A4E8-C17D-4761-AADC-27A21B3FB8C8}" type="pres">
      <dgm:prSet presAssocID="{31560048-2A62-41EF-BA2B-A10300DD94BE}" presName="hierRoot2" presStyleCnt="0"/>
      <dgm:spPr/>
    </dgm:pt>
    <dgm:pt modelId="{E34C278F-66F1-47EA-80AC-46AD529776EC}" type="pres">
      <dgm:prSet presAssocID="{31560048-2A62-41EF-BA2B-A10300DD94BE}" presName="composite2" presStyleCnt="0"/>
      <dgm:spPr/>
    </dgm:pt>
    <dgm:pt modelId="{E73801B7-CA79-4D08-9878-1CC40C81CED8}" type="pres">
      <dgm:prSet presAssocID="{31560048-2A62-41EF-BA2B-A10300DD94BE}" presName="background2" presStyleLbl="node2" presStyleIdx="1" presStyleCnt="2"/>
      <dgm:spPr/>
    </dgm:pt>
    <dgm:pt modelId="{93A761B8-A082-4A09-90CC-95299E7DF346}" type="pres">
      <dgm:prSet presAssocID="{31560048-2A62-41EF-BA2B-A10300DD94BE}" presName="text2" presStyleLbl="fgAcc2" presStyleIdx="1" presStyleCnt="2">
        <dgm:presLayoutVars>
          <dgm:chPref val="3"/>
        </dgm:presLayoutVars>
      </dgm:prSet>
      <dgm:spPr/>
    </dgm:pt>
    <dgm:pt modelId="{FCD14DDD-8B84-49B0-978F-5B216F3B0F0C}" type="pres">
      <dgm:prSet presAssocID="{31560048-2A62-41EF-BA2B-A10300DD94BE}" presName="hierChild3" presStyleCnt="0"/>
      <dgm:spPr/>
    </dgm:pt>
    <dgm:pt modelId="{46EFF052-D830-4F11-A397-AB50D823372F}" type="pres">
      <dgm:prSet presAssocID="{459E277E-C939-436C-A137-8D4282BF6688}" presName="Name17" presStyleLbl="parChTrans1D3" presStyleIdx="2" presStyleCnt="4"/>
      <dgm:spPr/>
    </dgm:pt>
    <dgm:pt modelId="{1CE92EE3-E84A-46BE-BD20-E07FCA8541B3}" type="pres">
      <dgm:prSet presAssocID="{F92B7813-E5FC-46D7-9B94-C5F0776EE6B6}" presName="hierRoot3" presStyleCnt="0"/>
      <dgm:spPr/>
    </dgm:pt>
    <dgm:pt modelId="{CB1913CA-3CC8-4C9C-8320-CD37AA279A9A}" type="pres">
      <dgm:prSet presAssocID="{F92B7813-E5FC-46D7-9B94-C5F0776EE6B6}" presName="composite3" presStyleCnt="0"/>
      <dgm:spPr/>
    </dgm:pt>
    <dgm:pt modelId="{577A3CA3-3D20-494E-B303-BB4EDE5AA081}" type="pres">
      <dgm:prSet presAssocID="{F92B7813-E5FC-46D7-9B94-C5F0776EE6B6}" presName="background3" presStyleLbl="node3" presStyleIdx="2" presStyleCnt="4"/>
      <dgm:spPr/>
    </dgm:pt>
    <dgm:pt modelId="{BB3DF88B-4C9A-4EF3-9BF2-16D5B7458A87}" type="pres">
      <dgm:prSet presAssocID="{F92B7813-E5FC-46D7-9B94-C5F0776EE6B6}" presName="text3" presStyleLbl="fgAcc3" presStyleIdx="2" presStyleCnt="4">
        <dgm:presLayoutVars>
          <dgm:chPref val="3"/>
        </dgm:presLayoutVars>
      </dgm:prSet>
      <dgm:spPr/>
    </dgm:pt>
    <dgm:pt modelId="{8E19F3C8-BFD2-4958-8536-3DC86D43C604}" type="pres">
      <dgm:prSet presAssocID="{F92B7813-E5FC-46D7-9B94-C5F0776EE6B6}" presName="hierChild4" presStyleCnt="0"/>
      <dgm:spPr/>
    </dgm:pt>
    <dgm:pt modelId="{7A65DD87-484C-4F58-B91B-2C3173BC7C9E}" type="pres">
      <dgm:prSet presAssocID="{3CB852AF-9460-4284-A465-4C55346CBE10}" presName="Name17" presStyleLbl="parChTrans1D3" presStyleIdx="3" presStyleCnt="4"/>
      <dgm:spPr/>
    </dgm:pt>
    <dgm:pt modelId="{BA0CEEE0-6562-41B1-BA96-7FB65D148718}" type="pres">
      <dgm:prSet presAssocID="{9F440A6C-B353-4F62-AC09-591B9120E9C6}" presName="hierRoot3" presStyleCnt="0"/>
      <dgm:spPr/>
    </dgm:pt>
    <dgm:pt modelId="{D93AAA80-FA29-4A9C-B826-DC030706EA2D}" type="pres">
      <dgm:prSet presAssocID="{9F440A6C-B353-4F62-AC09-591B9120E9C6}" presName="composite3" presStyleCnt="0"/>
      <dgm:spPr/>
    </dgm:pt>
    <dgm:pt modelId="{3ED7E47E-D24B-4847-85F3-0B0E2CF621FD}" type="pres">
      <dgm:prSet presAssocID="{9F440A6C-B353-4F62-AC09-591B9120E9C6}" presName="background3" presStyleLbl="node3" presStyleIdx="3" presStyleCnt="4"/>
      <dgm:spPr/>
    </dgm:pt>
    <dgm:pt modelId="{25087E93-27B6-4A55-8733-E59255D40359}" type="pres">
      <dgm:prSet presAssocID="{9F440A6C-B353-4F62-AC09-591B9120E9C6}" presName="text3" presStyleLbl="fgAcc3" presStyleIdx="3" presStyleCnt="4">
        <dgm:presLayoutVars>
          <dgm:chPref val="3"/>
        </dgm:presLayoutVars>
      </dgm:prSet>
      <dgm:spPr/>
    </dgm:pt>
    <dgm:pt modelId="{3D3B3E64-8558-4242-9354-DA17AC343FD7}" type="pres">
      <dgm:prSet presAssocID="{9F440A6C-B353-4F62-AC09-591B9120E9C6}" presName="hierChild4" presStyleCnt="0"/>
      <dgm:spPr/>
    </dgm:pt>
  </dgm:ptLst>
  <dgm:cxnLst>
    <dgm:cxn modelId="{F1878116-F510-47D5-B561-50ACA71E04CE}" srcId="{6ABF8A09-8CC5-4727-9D6A-FF7CF9830E32}" destId="{31560048-2A62-41EF-BA2B-A10300DD94BE}" srcOrd="1" destOrd="0" parTransId="{9DA10418-EDB7-4E0F-9DBC-499C77689D59}" sibTransId="{4F80A736-0709-4B12-BA48-1D7BA86CC4BE}"/>
    <dgm:cxn modelId="{E5DAD221-8698-4FF1-B444-31364E617882}" type="presOf" srcId="{9DA10418-EDB7-4E0F-9DBC-499C77689D59}" destId="{069AF6E0-EDED-450A-8075-08E6A0E48F3A}" srcOrd="0" destOrd="0" presId="urn:microsoft.com/office/officeart/2005/8/layout/hierarchy1"/>
    <dgm:cxn modelId="{61135D27-BE33-4B28-B9ED-FEB69A443B00}" type="presOf" srcId="{E18920ED-AB7F-4BFF-97DD-C36A3D0E6A60}" destId="{538C4542-02FB-492A-BF3C-5E8E47608D11}" srcOrd="0" destOrd="0" presId="urn:microsoft.com/office/officeart/2005/8/layout/hierarchy1"/>
    <dgm:cxn modelId="{EBF0A929-89ED-4032-907A-41814DB8B49D}" srcId="{31560048-2A62-41EF-BA2B-A10300DD94BE}" destId="{9F440A6C-B353-4F62-AC09-591B9120E9C6}" srcOrd="1" destOrd="0" parTransId="{3CB852AF-9460-4284-A465-4C55346CBE10}" sibTransId="{17D94777-4A12-4757-844B-46329037038E}"/>
    <dgm:cxn modelId="{2DCD585F-E0EF-49C3-AACC-6313AB8D1B24}" type="presOf" srcId="{6ABF8A09-8CC5-4727-9D6A-FF7CF9830E32}" destId="{7DDC99F7-AB82-4E1A-AC92-8E54344857CB}" srcOrd="0" destOrd="0" presId="urn:microsoft.com/office/officeart/2005/8/layout/hierarchy1"/>
    <dgm:cxn modelId="{B3980445-8FBC-44C8-A013-AC8629D81D07}" type="presOf" srcId="{63102E24-8D12-4ED7-8DAD-D4687BE64E24}" destId="{2671CA3A-82F9-4782-99A9-4BB90E1424D3}" srcOrd="0" destOrd="0" presId="urn:microsoft.com/office/officeart/2005/8/layout/hierarchy1"/>
    <dgm:cxn modelId="{15F3796D-9F6D-4146-9FD8-46756F208E2E}" srcId="{31560048-2A62-41EF-BA2B-A10300DD94BE}" destId="{F92B7813-E5FC-46D7-9B94-C5F0776EE6B6}" srcOrd="0" destOrd="0" parTransId="{459E277E-C939-436C-A137-8D4282BF6688}" sibTransId="{3811908C-7F24-42CB-9A27-3DBE5F31A31F}"/>
    <dgm:cxn modelId="{37C63D50-F6EC-4903-9516-73873FDC86EF}" type="presOf" srcId="{459E277E-C939-436C-A137-8D4282BF6688}" destId="{46EFF052-D830-4F11-A397-AB50D823372F}" srcOrd="0" destOrd="0" presId="urn:microsoft.com/office/officeart/2005/8/layout/hierarchy1"/>
    <dgm:cxn modelId="{8B042786-7348-4042-B988-9CF2143EBAE5}" type="presOf" srcId="{31560048-2A62-41EF-BA2B-A10300DD94BE}" destId="{93A761B8-A082-4A09-90CC-95299E7DF346}"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E74FBA8A-9F08-4237-AFC1-C5D6EAB4D48D}" type="presOf" srcId="{3CB852AF-9460-4284-A465-4C55346CBE10}" destId="{7A65DD87-484C-4F58-B91B-2C3173BC7C9E}" srcOrd="0" destOrd="0" presId="urn:microsoft.com/office/officeart/2005/8/layout/hierarchy1"/>
    <dgm:cxn modelId="{A6E4B28D-B303-4228-BCB3-FB9895CC9BC5}" type="presOf" srcId="{1039480E-B964-4EA4-A1AE-4E9BEE3413EC}" destId="{CB0F22B7-EC9F-4463-B060-D6CA70F35EAF}" srcOrd="0" destOrd="0" presId="urn:microsoft.com/office/officeart/2005/8/layout/hierarchy1"/>
    <dgm:cxn modelId="{3356C895-0EB9-4912-A66A-DC10FFC492AF}" type="presOf" srcId="{C2CDE317-C0E9-4B2D-A435-012A32600E2F}" destId="{BE11B799-D126-466B-8CC9-DEFE0E152CC8}" srcOrd="0" destOrd="0" presId="urn:microsoft.com/office/officeart/2005/8/layout/hierarchy1"/>
    <dgm:cxn modelId="{9B45ACA4-DACB-455F-91CE-92A792DA5179}" srcId="{E18920ED-AB7F-4BFF-97DD-C36A3D0E6A60}" destId="{42B277AD-132D-4C0F-967C-C4A62AEA8123}" srcOrd="1" destOrd="0" parTransId="{1039480E-B964-4EA4-A1AE-4E9BEE3413EC}" sibTransId="{4D8F1826-2843-4781-99B9-9748B39A9B14}"/>
    <dgm:cxn modelId="{56AEA4B5-28D7-497F-84B0-0E3A6605F87B}" type="presOf" srcId="{AAA0A223-F702-4DDD-9E6A-DE71BD83DA08}" destId="{86EF85B3-EB57-4F79-B600-688A971A6B01}" srcOrd="0" destOrd="0" presId="urn:microsoft.com/office/officeart/2005/8/layout/hierarchy1"/>
    <dgm:cxn modelId="{6EA189CF-F577-4545-8388-4DFEC439BF1B}" srcId="{E18920ED-AB7F-4BFF-97DD-C36A3D0E6A60}" destId="{3CC1B141-F0E8-4A8B-85DC-AECC2E682081}" srcOrd="0" destOrd="0" parTransId="{C2CDE317-C0E9-4B2D-A435-012A32600E2F}" sibTransId="{88B3C494-A6F8-4D8D-A330-8A87C2D89426}"/>
    <dgm:cxn modelId="{037266D4-FFE5-4283-9B31-86E1A8116FEC}" type="presOf" srcId="{42B277AD-132D-4C0F-967C-C4A62AEA8123}" destId="{FCE9BD5E-B0FC-4FAB-9752-89B5FC0E04B1}" srcOrd="0" destOrd="0" presId="urn:microsoft.com/office/officeart/2005/8/layout/hierarchy1"/>
    <dgm:cxn modelId="{BE4669DB-822D-4068-92B9-566D51D32CD5}" type="presOf" srcId="{3CC1B141-F0E8-4A8B-85DC-AECC2E682081}" destId="{234C34B8-5181-4EAD-9031-2E58873C1E0D}" srcOrd="0" destOrd="0" presId="urn:microsoft.com/office/officeart/2005/8/layout/hierarchy1"/>
    <dgm:cxn modelId="{31043DE5-CCBA-48AC-8344-997DDFD5C858}" type="presOf" srcId="{F92B7813-E5FC-46D7-9B94-C5F0776EE6B6}" destId="{BB3DF88B-4C9A-4EF3-9BF2-16D5B7458A87}" srcOrd="0" destOrd="0" presId="urn:microsoft.com/office/officeart/2005/8/layout/hierarchy1"/>
    <dgm:cxn modelId="{A17502F2-45CF-4FBA-A52C-AD7999CA0F71}" type="presOf" srcId="{9F440A6C-B353-4F62-AC09-591B9120E9C6}" destId="{25087E93-27B6-4A55-8733-E59255D40359}" srcOrd="0" destOrd="0" presId="urn:microsoft.com/office/officeart/2005/8/layout/hierarchy1"/>
    <dgm:cxn modelId="{AA37CEF4-A117-4581-8AEE-B3E467B1681E}" srcId="{6ABF8A09-8CC5-4727-9D6A-FF7CF9830E32}" destId="{E18920ED-AB7F-4BFF-97DD-C36A3D0E6A60}" srcOrd="0" destOrd="0" parTransId="{63102E24-8D12-4ED7-8DAD-D4687BE64E24}" sibTransId="{F7CAA7B0-59DD-452E-866C-037EEC547A2C}"/>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 modelId="{6B53D47B-8371-4BBA-9B7C-B14FAB1B2E99}" type="presParOf" srcId="{875DAB1D-BFFD-4DD1-BF93-D0D23B30A674}" destId="{2671CA3A-82F9-4782-99A9-4BB90E1424D3}" srcOrd="0" destOrd="0" presId="urn:microsoft.com/office/officeart/2005/8/layout/hierarchy1"/>
    <dgm:cxn modelId="{FA4248CD-54A4-4FAC-95BA-3DEADDA1CFAD}" type="presParOf" srcId="{875DAB1D-BFFD-4DD1-BF93-D0D23B30A674}" destId="{0B459178-0695-4FCF-BEDC-1BE89FE8AB94}" srcOrd="1" destOrd="0" presId="urn:microsoft.com/office/officeart/2005/8/layout/hierarchy1"/>
    <dgm:cxn modelId="{705AE018-F196-4A0A-B944-3011D267D761}" type="presParOf" srcId="{0B459178-0695-4FCF-BEDC-1BE89FE8AB94}" destId="{0B31C2AE-F229-4D4C-B5FE-09727865DA59}" srcOrd="0" destOrd="0" presId="urn:microsoft.com/office/officeart/2005/8/layout/hierarchy1"/>
    <dgm:cxn modelId="{E9FFDCC8-AB0E-4B90-B48E-D1EA3B99ED10}" type="presParOf" srcId="{0B31C2AE-F229-4D4C-B5FE-09727865DA59}" destId="{FF341E1B-D954-418D-AD91-3CBE898A8C3F}" srcOrd="0" destOrd="0" presId="urn:microsoft.com/office/officeart/2005/8/layout/hierarchy1"/>
    <dgm:cxn modelId="{5048DE67-1C93-4454-B8F4-C57CB7FD2503}" type="presParOf" srcId="{0B31C2AE-F229-4D4C-B5FE-09727865DA59}" destId="{538C4542-02FB-492A-BF3C-5E8E47608D11}" srcOrd="1" destOrd="0" presId="urn:microsoft.com/office/officeart/2005/8/layout/hierarchy1"/>
    <dgm:cxn modelId="{6842E518-623F-410A-8D5E-CA9E1DCC18A9}" type="presParOf" srcId="{0B459178-0695-4FCF-BEDC-1BE89FE8AB94}" destId="{B7C71D58-A42E-4B48-868A-4B4CD0318200}" srcOrd="1" destOrd="0" presId="urn:microsoft.com/office/officeart/2005/8/layout/hierarchy1"/>
    <dgm:cxn modelId="{84DF0C9E-A62C-42C1-9173-21B7CD10AAD6}" type="presParOf" srcId="{B7C71D58-A42E-4B48-868A-4B4CD0318200}" destId="{BE11B799-D126-466B-8CC9-DEFE0E152CC8}" srcOrd="0" destOrd="0" presId="urn:microsoft.com/office/officeart/2005/8/layout/hierarchy1"/>
    <dgm:cxn modelId="{15DFDEEF-1D83-4490-93FA-E6566A4F8488}" type="presParOf" srcId="{B7C71D58-A42E-4B48-868A-4B4CD0318200}" destId="{2A38B4AB-BAAC-429D-80EB-1463555F613E}" srcOrd="1" destOrd="0" presId="urn:microsoft.com/office/officeart/2005/8/layout/hierarchy1"/>
    <dgm:cxn modelId="{4E92D846-33DB-4787-8D07-2B8F888957F5}" type="presParOf" srcId="{2A38B4AB-BAAC-429D-80EB-1463555F613E}" destId="{17508282-DFAB-409D-A186-A651BEBC95A1}" srcOrd="0" destOrd="0" presId="urn:microsoft.com/office/officeart/2005/8/layout/hierarchy1"/>
    <dgm:cxn modelId="{BB90C5C9-042F-4728-839B-74D6102FE9D4}" type="presParOf" srcId="{17508282-DFAB-409D-A186-A651BEBC95A1}" destId="{6574E07A-F323-489B-B1C6-F3F37A32439E}" srcOrd="0" destOrd="0" presId="urn:microsoft.com/office/officeart/2005/8/layout/hierarchy1"/>
    <dgm:cxn modelId="{FA63973A-6699-410E-910B-A389038E0009}" type="presParOf" srcId="{17508282-DFAB-409D-A186-A651BEBC95A1}" destId="{234C34B8-5181-4EAD-9031-2E58873C1E0D}" srcOrd="1" destOrd="0" presId="urn:microsoft.com/office/officeart/2005/8/layout/hierarchy1"/>
    <dgm:cxn modelId="{1F672E2F-0F55-4F84-AFDE-2EDFB5A576C7}" type="presParOf" srcId="{2A38B4AB-BAAC-429D-80EB-1463555F613E}" destId="{7F61FC6D-4C4B-4383-879A-08F1DC1210B5}" srcOrd="1" destOrd="0" presId="urn:microsoft.com/office/officeart/2005/8/layout/hierarchy1"/>
    <dgm:cxn modelId="{457A1F4E-CA65-4EBF-86E0-4F2DC3AC6C7F}" type="presParOf" srcId="{B7C71D58-A42E-4B48-868A-4B4CD0318200}" destId="{CB0F22B7-EC9F-4463-B060-D6CA70F35EAF}" srcOrd="2" destOrd="0" presId="urn:microsoft.com/office/officeart/2005/8/layout/hierarchy1"/>
    <dgm:cxn modelId="{8BF24889-46A7-4997-9A4E-62B27E72932E}" type="presParOf" srcId="{B7C71D58-A42E-4B48-868A-4B4CD0318200}" destId="{FB455DE0-6C4C-428D-B9EC-3CEBFFEAD84A}" srcOrd="3" destOrd="0" presId="urn:microsoft.com/office/officeart/2005/8/layout/hierarchy1"/>
    <dgm:cxn modelId="{7F6B79FA-547E-44D4-97AD-6360B0CCDABA}" type="presParOf" srcId="{FB455DE0-6C4C-428D-B9EC-3CEBFFEAD84A}" destId="{E6D2A6D9-268D-4DDA-A94A-19731FDAFD2A}" srcOrd="0" destOrd="0" presId="urn:microsoft.com/office/officeart/2005/8/layout/hierarchy1"/>
    <dgm:cxn modelId="{1A282386-EAD0-4921-BDE8-227A480F82B0}" type="presParOf" srcId="{E6D2A6D9-268D-4DDA-A94A-19731FDAFD2A}" destId="{2C28D774-8ED7-42E7-9A5F-210F63DE76D8}" srcOrd="0" destOrd="0" presId="urn:microsoft.com/office/officeart/2005/8/layout/hierarchy1"/>
    <dgm:cxn modelId="{754AFD85-F0A1-4986-9B49-D70F86C7CFE4}" type="presParOf" srcId="{E6D2A6D9-268D-4DDA-A94A-19731FDAFD2A}" destId="{FCE9BD5E-B0FC-4FAB-9752-89B5FC0E04B1}" srcOrd="1" destOrd="0" presId="urn:microsoft.com/office/officeart/2005/8/layout/hierarchy1"/>
    <dgm:cxn modelId="{AB26DBBE-FEF4-48D2-A393-AAE035F03F1E}" type="presParOf" srcId="{FB455DE0-6C4C-428D-B9EC-3CEBFFEAD84A}" destId="{65DA376E-1A71-4566-AD81-DC58F59200B2}" srcOrd="1" destOrd="0" presId="urn:microsoft.com/office/officeart/2005/8/layout/hierarchy1"/>
    <dgm:cxn modelId="{ECC32726-5ACE-4FCE-9E77-AA6B24BACFE4}" type="presParOf" srcId="{875DAB1D-BFFD-4DD1-BF93-D0D23B30A674}" destId="{069AF6E0-EDED-450A-8075-08E6A0E48F3A}" srcOrd="2" destOrd="0" presId="urn:microsoft.com/office/officeart/2005/8/layout/hierarchy1"/>
    <dgm:cxn modelId="{EACD8C98-B3E0-4D47-9CAE-66EE37730EEB}" type="presParOf" srcId="{875DAB1D-BFFD-4DD1-BF93-D0D23B30A674}" destId="{A0F2A4E8-C17D-4761-AADC-27A21B3FB8C8}" srcOrd="3" destOrd="0" presId="urn:microsoft.com/office/officeart/2005/8/layout/hierarchy1"/>
    <dgm:cxn modelId="{F290A894-F9B4-4D83-A75B-8CBCD12093B4}" type="presParOf" srcId="{A0F2A4E8-C17D-4761-AADC-27A21B3FB8C8}" destId="{E34C278F-66F1-47EA-80AC-46AD529776EC}" srcOrd="0" destOrd="0" presId="urn:microsoft.com/office/officeart/2005/8/layout/hierarchy1"/>
    <dgm:cxn modelId="{724648E3-AB3E-432D-B1F3-120546281057}" type="presParOf" srcId="{E34C278F-66F1-47EA-80AC-46AD529776EC}" destId="{E73801B7-CA79-4D08-9878-1CC40C81CED8}" srcOrd="0" destOrd="0" presId="urn:microsoft.com/office/officeart/2005/8/layout/hierarchy1"/>
    <dgm:cxn modelId="{BB181D75-D22A-4C11-AEB0-655EBE64CB62}" type="presParOf" srcId="{E34C278F-66F1-47EA-80AC-46AD529776EC}" destId="{93A761B8-A082-4A09-90CC-95299E7DF346}" srcOrd="1" destOrd="0" presId="urn:microsoft.com/office/officeart/2005/8/layout/hierarchy1"/>
    <dgm:cxn modelId="{ECC4BC67-8C06-4E88-9B1B-6FAC0F289464}" type="presParOf" srcId="{A0F2A4E8-C17D-4761-AADC-27A21B3FB8C8}" destId="{FCD14DDD-8B84-49B0-978F-5B216F3B0F0C}" srcOrd="1" destOrd="0" presId="urn:microsoft.com/office/officeart/2005/8/layout/hierarchy1"/>
    <dgm:cxn modelId="{88C95DD6-AD82-4C83-9F31-AC8A59314A42}" type="presParOf" srcId="{FCD14DDD-8B84-49B0-978F-5B216F3B0F0C}" destId="{46EFF052-D830-4F11-A397-AB50D823372F}" srcOrd="0" destOrd="0" presId="urn:microsoft.com/office/officeart/2005/8/layout/hierarchy1"/>
    <dgm:cxn modelId="{671D4859-66A8-45B9-B143-085C79FE04DD}" type="presParOf" srcId="{FCD14DDD-8B84-49B0-978F-5B216F3B0F0C}" destId="{1CE92EE3-E84A-46BE-BD20-E07FCA8541B3}" srcOrd="1" destOrd="0" presId="urn:microsoft.com/office/officeart/2005/8/layout/hierarchy1"/>
    <dgm:cxn modelId="{E0B8A21A-D757-4BED-9A15-C857B3177028}" type="presParOf" srcId="{1CE92EE3-E84A-46BE-BD20-E07FCA8541B3}" destId="{CB1913CA-3CC8-4C9C-8320-CD37AA279A9A}" srcOrd="0" destOrd="0" presId="urn:microsoft.com/office/officeart/2005/8/layout/hierarchy1"/>
    <dgm:cxn modelId="{EBC8E524-B9B5-49CD-B604-67E8EAB5BC2C}" type="presParOf" srcId="{CB1913CA-3CC8-4C9C-8320-CD37AA279A9A}" destId="{577A3CA3-3D20-494E-B303-BB4EDE5AA081}" srcOrd="0" destOrd="0" presId="urn:microsoft.com/office/officeart/2005/8/layout/hierarchy1"/>
    <dgm:cxn modelId="{3B55C50A-5F18-4789-B34F-D7898187B20B}" type="presParOf" srcId="{CB1913CA-3CC8-4C9C-8320-CD37AA279A9A}" destId="{BB3DF88B-4C9A-4EF3-9BF2-16D5B7458A87}" srcOrd="1" destOrd="0" presId="urn:microsoft.com/office/officeart/2005/8/layout/hierarchy1"/>
    <dgm:cxn modelId="{7E7E6B2A-74C9-4F9A-A54A-0E5DA0A64834}" type="presParOf" srcId="{1CE92EE3-E84A-46BE-BD20-E07FCA8541B3}" destId="{8E19F3C8-BFD2-4958-8536-3DC86D43C604}" srcOrd="1" destOrd="0" presId="urn:microsoft.com/office/officeart/2005/8/layout/hierarchy1"/>
    <dgm:cxn modelId="{931EAF8D-07D7-40A0-AA87-043FDCADB4FE}" type="presParOf" srcId="{FCD14DDD-8B84-49B0-978F-5B216F3B0F0C}" destId="{7A65DD87-484C-4F58-B91B-2C3173BC7C9E}" srcOrd="2" destOrd="0" presId="urn:microsoft.com/office/officeart/2005/8/layout/hierarchy1"/>
    <dgm:cxn modelId="{527C24E9-CC0A-4DB2-B9B6-B342873EFF57}" type="presParOf" srcId="{FCD14DDD-8B84-49B0-978F-5B216F3B0F0C}" destId="{BA0CEEE0-6562-41B1-BA96-7FB65D148718}" srcOrd="3" destOrd="0" presId="urn:microsoft.com/office/officeart/2005/8/layout/hierarchy1"/>
    <dgm:cxn modelId="{B8CBFFD3-2FEA-4058-843C-258478675CCD}" type="presParOf" srcId="{BA0CEEE0-6562-41B1-BA96-7FB65D148718}" destId="{D93AAA80-FA29-4A9C-B826-DC030706EA2D}" srcOrd="0" destOrd="0" presId="urn:microsoft.com/office/officeart/2005/8/layout/hierarchy1"/>
    <dgm:cxn modelId="{C9AB47F0-7628-4364-9BAA-12FF93205C08}" type="presParOf" srcId="{D93AAA80-FA29-4A9C-B826-DC030706EA2D}" destId="{3ED7E47E-D24B-4847-85F3-0B0E2CF621FD}" srcOrd="0" destOrd="0" presId="urn:microsoft.com/office/officeart/2005/8/layout/hierarchy1"/>
    <dgm:cxn modelId="{CDC2FB68-88F1-4737-B446-3520BB6164C5}" type="presParOf" srcId="{D93AAA80-FA29-4A9C-B826-DC030706EA2D}" destId="{25087E93-27B6-4A55-8733-E59255D40359}" srcOrd="1" destOrd="0" presId="urn:microsoft.com/office/officeart/2005/8/layout/hierarchy1"/>
    <dgm:cxn modelId="{0268CD22-AFE6-4225-900C-09476A23FB94}" type="presParOf" srcId="{BA0CEEE0-6562-41B1-BA96-7FB65D148718}" destId="{3D3B3E64-8558-4242-9354-DA17AC343FD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Root</a:t>
          </a:r>
          <a:br>
            <a:rPr lang="en-US"/>
          </a:br>
          <a:r>
            <a:rPr lang="en-US"/>
            <a:t>List&lt;v,p&gt;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31560048-2A62-41EF-BA2B-A10300DD94BE}">
      <dgm:prSet phldrT="[Text]"/>
      <dgm:spPr/>
      <dgm:t>
        <a:bodyPr/>
        <a:lstStyle/>
        <a:p>
          <a:r>
            <a:rPr lang="en-US"/>
            <a:t>List&lt;v,p&gt;</a:t>
          </a:r>
        </a:p>
      </dgm:t>
    </dgm:pt>
    <dgm:pt modelId="{9DA10418-EDB7-4E0F-9DBC-499C77689D59}" type="parTrans" cxnId="{F1878116-F510-47D5-B561-50ACA71E04CE}">
      <dgm:prSet/>
      <dgm:spPr/>
      <dgm:t>
        <a:bodyPr/>
        <a:lstStyle/>
        <a:p>
          <a:endParaRPr lang="en-US"/>
        </a:p>
      </dgm:t>
    </dgm:pt>
    <dgm:pt modelId="{4F80A736-0709-4B12-BA48-1D7BA86CC4BE}" type="sibTrans" cxnId="{F1878116-F510-47D5-B561-50ACA71E04CE}">
      <dgm:prSet/>
      <dgm:spPr/>
      <dgm:t>
        <a:bodyPr/>
        <a:lstStyle/>
        <a:p>
          <a:endParaRPr lang="en-US"/>
        </a:p>
      </dgm:t>
    </dgm:pt>
    <dgm:pt modelId="{F92B7813-E5FC-46D7-9B94-C5F0776EE6B6}">
      <dgm:prSet phldrT="[Text]"/>
      <dgm:spPr/>
      <dgm:t>
        <a:bodyPr/>
        <a:lstStyle/>
        <a:p>
          <a:r>
            <a:rPr lang="en-US"/>
            <a:t>List&lt;v,id&gt;</a:t>
          </a:r>
        </a:p>
      </dgm:t>
    </dgm:pt>
    <dgm:pt modelId="{459E277E-C939-436C-A137-8D4282BF6688}" type="parTrans" cxnId="{15F3796D-9F6D-4146-9FD8-46756F208E2E}">
      <dgm:prSet/>
      <dgm:spPr/>
      <dgm:t>
        <a:bodyPr/>
        <a:lstStyle/>
        <a:p>
          <a:endParaRPr lang="en-US"/>
        </a:p>
      </dgm:t>
    </dgm:pt>
    <dgm:pt modelId="{3811908C-7F24-42CB-9A27-3DBE5F31A31F}" type="sibTrans" cxnId="{15F3796D-9F6D-4146-9FD8-46756F208E2E}">
      <dgm:prSet/>
      <dgm:spPr/>
      <dgm:t>
        <a:bodyPr/>
        <a:lstStyle/>
        <a:p>
          <a:endParaRPr lang="en-US"/>
        </a:p>
      </dgm:t>
    </dgm:pt>
    <dgm:pt modelId="{E18920ED-AB7F-4BFF-97DD-C36A3D0E6A60}">
      <dgm:prSet phldrT="[Text]"/>
      <dgm:spPr/>
      <dgm:t>
        <a:bodyPr/>
        <a:lstStyle/>
        <a:p>
          <a:r>
            <a:rPr lang="en-US"/>
            <a:t>List&lt;v,p&gt;</a:t>
          </a:r>
        </a:p>
      </dgm:t>
    </dgm:pt>
    <dgm:pt modelId="{63102E24-8D12-4ED7-8DAD-D4687BE64E24}" type="parTrans" cxnId="{AA37CEF4-A117-4581-8AEE-B3E467B1681E}">
      <dgm:prSet/>
      <dgm:spPr/>
      <dgm:t>
        <a:bodyPr/>
        <a:lstStyle/>
        <a:p>
          <a:endParaRPr lang="en-US"/>
        </a:p>
      </dgm:t>
    </dgm:pt>
    <dgm:pt modelId="{F7CAA7B0-59DD-452E-866C-037EEC547A2C}" type="sibTrans" cxnId="{AA37CEF4-A117-4581-8AEE-B3E467B1681E}">
      <dgm:prSet/>
      <dgm:spPr/>
      <dgm:t>
        <a:bodyPr/>
        <a:lstStyle/>
        <a:p>
          <a:endParaRPr lang="en-US"/>
        </a:p>
      </dgm:t>
    </dgm:pt>
    <dgm:pt modelId="{3CC1B141-F0E8-4A8B-85DC-AECC2E682081}">
      <dgm:prSet phldrT="[Text]"/>
      <dgm:spPr/>
      <dgm:t>
        <a:bodyPr/>
        <a:lstStyle/>
        <a:p>
          <a:r>
            <a:rPr lang="en-US"/>
            <a:t>List&lt;v,id&gt;</a:t>
          </a:r>
        </a:p>
      </dgm:t>
    </dgm:pt>
    <dgm:pt modelId="{C2CDE317-C0E9-4B2D-A435-012A32600E2F}" type="parTrans" cxnId="{6EA189CF-F577-4545-8388-4DFEC439BF1B}">
      <dgm:prSet/>
      <dgm:spPr/>
      <dgm:t>
        <a:bodyPr/>
        <a:lstStyle/>
        <a:p>
          <a:endParaRPr lang="en-US"/>
        </a:p>
      </dgm:t>
    </dgm:pt>
    <dgm:pt modelId="{88B3C494-A6F8-4D8D-A330-8A87C2D89426}" type="sibTrans" cxnId="{6EA189CF-F577-4545-8388-4DFEC439BF1B}">
      <dgm:prSet/>
      <dgm:spPr/>
      <dgm:t>
        <a:bodyPr/>
        <a:lstStyle/>
        <a:p>
          <a:endParaRPr lang="en-US"/>
        </a:p>
      </dgm:t>
    </dgm:pt>
    <dgm:pt modelId="{42B277AD-132D-4C0F-967C-C4A62AEA8123}">
      <dgm:prSet phldrT="[Text]"/>
      <dgm:spPr/>
      <dgm:t>
        <a:bodyPr/>
        <a:lstStyle/>
        <a:p>
          <a:r>
            <a:rPr lang="en-US"/>
            <a:t>List&lt;v,id&gt;</a:t>
          </a:r>
        </a:p>
      </dgm:t>
    </dgm:pt>
    <dgm:pt modelId="{1039480E-B964-4EA4-A1AE-4E9BEE3413EC}" type="parTrans" cxnId="{9B45ACA4-DACB-455F-91CE-92A792DA5179}">
      <dgm:prSet/>
      <dgm:spPr/>
      <dgm:t>
        <a:bodyPr/>
        <a:lstStyle/>
        <a:p>
          <a:endParaRPr lang="en-US"/>
        </a:p>
      </dgm:t>
    </dgm:pt>
    <dgm:pt modelId="{4D8F1826-2843-4781-99B9-9748B39A9B14}" type="sibTrans" cxnId="{9B45ACA4-DACB-455F-91CE-92A792DA5179}">
      <dgm:prSet/>
      <dgm:spPr/>
      <dgm:t>
        <a:bodyPr/>
        <a:lstStyle/>
        <a:p>
          <a:endParaRPr lang="en-US"/>
        </a:p>
      </dgm:t>
    </dgm:pt>
    <dgm:pt modelId="{9F440A6C-B353-4F62-AC09-591B9120E9C6}">
      <dgm:prSet phldrT="[Text]"/>
      <dgm:spPr/>
      <dgm:t>
        <a:bodyPr/>
        <a:lstStyle/>
        <a:p>
          <a:r>
            <a:rPr lang="en-US"/>
            <a:t>List&lt;v,id&gt;</a:t>
          </a:r>
        </a:p>
      </dgm:t>
    </dgm:pt>
    <dgm:pt modelId="{3CB852AF-9460-4284-A465-4C55346CBE10}" type="parTrans" cxnId="{EBF0A929-89ED-4032-907A-41814DB8B49D}">
      <dgm:prSet/>
      <dgm:spPr/>
      <dgm:t>
        <a:bodyPr/>
        <a:lstStyle/>
        <a:p>
          <a:endParaRPr lang="en-US"/>
        </a:p>
      </dgm:t>
    </dgm:pt>
    <dgm:pt modelId="{17D94777-4A12-4757-844B-46329037038E}" type="sibTrans" cxnId="{EBF0A929-89ED-4032-907A-41814DB8B49D}">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 modelId="{2671CA3A-82F9-4782-99A9-4BB90E1424D3}" type="pres">
      <dgm:prSet presAssocID="{63102E24-8D12-4ED7-8DAD-D4687BE64E24}" presName="Name10" presStyleLbl="parChTrans1D2" presStyleIdx="0" presStyleCnt="2"/>
      <dgm:spPr/>
    </dgm:pt>
    <dgm:pt modelId="{0B459178-0695-4FCF-BEDC-1BE89FE8AB94}" type="pres">
      <dgm:prSet presAssocID="{E18920ED-AB7F-4BFF-97DD-C36A3D0E6A60}" presName="hierRoot2" presStyleCnt="0"/>
      <dgm:spPr/>
    </dgm:pt>
    <dgm:pt modelId="{0B31C2AE-F229-4D4C-B5FE-09727865DA59}" type="pres">
      <dgm:prSet presAssocID="{E18920ED-AB7F-4BFF-97DD-C36A3D0E6A60}" presName="composite2" presStyleCnt="0"/>
      <dgm:spPr/>
    </dgm:pt>
    <dgm:pt modelId="{FF341E1B-D954-418D-AD91-3CBE898A8C3F}" type="pres">
      <dgm:prSet presAssocID="{E18920ED-AB7F-4BFF-97DD-C36A3D0E6A60}" presName="background2" presStyleLbl="node2" presStyleIdx="0" presStyleCnt="2"/>
      <dgm:spPr/>
    </dgm:pt>
    <dgm:pt modelId="{538C4542-02FB-492A-BF3C-5E8E47608D11}" type="pres">
      <dgm:prSet presAssocID="{E18920ED-AB7F-4BFF-97DD-C36A3D0E6A60}" presName="text2" presStyleLbl="fgAcc2" presStyleIdx="0" presStyleCnt="2">
        <dgm:presLayoutVars>
          <dgm:chPref val="3"/>
        </dgm:presLayoutVars>
      </dgm:prSet>
      <dgm:spPr/>
    </dgm:pt>
    <dgm:pt modelId="{B7C71D58-A42E-4B48-868A-4B4CD0318200}" type="pres">
      <dgm:prSet presAssocID="{E18920ED-AB7F-4BFF-97DD-C36A3D0E6A60}" presName="hierChild3" presStyleCnt="0"/>
      <dgm:spPr/>
    </dgm:pt>
    <dgm:pt modelId="{BE11B799-D126-466B-8CC9-DEFE0E152CC8}" type="pres">
      <dgm:prSet presAssocID="{C2CDE317-C0E9-4B2D-A435-012A32600E2F}" presName="Name17" presStyleLbl="parChTrans1D3" presStyleIdx="0" presStyleCnt="4"/>
      <dgm:spPr/>
    </dgm:pt>
    <dgm:pt modelId="{2A38B4AB-BAAC-429D-80EB-1463555F613E}" type="pres">
      <dgm:prSet presAssocID="{3CC1B141-F0E8-4A8B-85DC-AECC2E682081}" presName="hierRoot3" presStyleCnt="0"/>
      <dgm:spPr/>
    </dgm:pt>
    <dgm:pt modelId="{17508282-DFAB-409D-A186-A651BEBC95A1}" type="pres">
      <dgm:prSet presAssocID="{3CC1B141-F0E8-4A8B-85DC-AECC2E682081}" presName="composite3" presStyleCnt="0"/>
      <dgm:spPr/>
    </dgm:pt>
    <dgm:pt modelId="{6574E07A-F323-489B-B1C6-F3F37A32439E}" type="pres">
      <dgm:prSet presAssocID="{3CC1B141-F0E8-4A8B-85DC-AECC2E682081}" presName="background3" presStyleLbl="node3" presStyleIdx="0" presStyleCnt="4"/>
      <dgm:spPr/>
    </dgm:pt>
    <dgm:pt modelId="{234C34B8-5181-4EAD-9031-2E58873C1E0D}" type="pres">
      <dgm:prSet presAssocID="{3CC1B141-F0E8-4A8B-85DC-AECC2E682081}" presName="text3" presStyleLbl="fgAcc3" presStyleIdx="0" presStyleCnt="4">
        <dgm:presLayoutVars>
          <dgm:chPref val="3"/>
        </dgm:presLayoutVars>
      </dgm:prSet>
      <dgm:spPr/>
    </dgm:pt>
    <dgm:pt modelId="{7F61FC6D-4C4B-4383-879A-08F1DC1210B5}" type="pres">
      <dgm:prSet presAssocID="{3CC1B141-F0E8-4A8B-85DC-AECC2E682081}" presName="hierChild4" presStyleCnt="0"/>
      <dgm:spPr/>
    </dgm:pt>
    <dgm:pt modelId="{CB0F22B7-EC9F-4463-B060-D6CA70F35EAF}" type="pres">
      <dgm:prSet presAssocID="{1039480E-B964-4EA4-A1AE-4E9BEE3413EC}" presName="Name17" presStyleLbl="parChTrans1D3" presStyleIdx="1" presStyleCnt="4"/>
      <dgm:spPr/>
    </dgm:pt>
    <dgm:pt modelId="{FB455DE0-6C4C-428D-B9EC-3CEBFFEAD84A}" type="pres">
      <dgm:prSet presAssocID="{42B277AD-132D-4C0F-967C-C4A62AEA8123}" presName="hierRoot3" presStyleCnt="0"/>
      <dgm:spPr/>
    </dgm:pt>
    <dgm:pt modelId="{E6D2A6D9-268D-4DDA-A94A-19731FDAFD2A}" type="pres">
      <dgm:prSet presAssocID="{42B277AD-132D-4C0F-967C-C4A62AEA8123}" presName="composite3" presStyleCnt="0"/>
      <dgm:spPr/>
    </dgm:pt>
    <dgm:pt modelId="{2C28D774-8ED7-42E7-9A5F-210F63DE76D8}" type="pres">
      <dgm:prSet presAssocID="{42B277AD-132D-4C0F-967C-C4A62AEA8123}" presName="background3" presStyleLbl="node3" presStyleIdx="1" presStyleCnt="4"/>
      <dgm:spPr/>
    </dgm:pt>
    <dgm:pt modelId="{FCE9BD5E-B0FC-4FAB-9752-89B5FC0E04B1}" type="pres">
      <dgm:prSet presAssocID="{42B277AD-132D-4C0F-967C-C4A62AEA8123}" presName="text3" presStyleLbl="fgAcc3" presStyleIdx="1" presStyleCnt="4">
        <dgm:presLayoutVars>
          <dgm:chPref val="3"/>
        </dgm:presLayoutVars>
      </dgm:prSet>
      <dgm:spPr/>
    </dgm:pt>
    <dgm:pt modelId="{65DA376E-1A71-4566-AD81-DC58F59200B2}" type="pres">
      <dgm:prSet presAssocID="{42B277AD-132D-4C0F-967C-C4A62AEA8123}" presName="hierChild4" presStyleCnt="0"/>
      <dgm:spPr/>
    </dgm:pt>
    <dgm:pt modelId="{069AF6E0-EDED-450A-8075-08E6A0E48F3A}" type="pres">
      <dgm:prSet presAssocID="{9DA10418-EDB7-4E0F-9DBC-499C77689D59}" presName="Name10" presStyleLbl="parChTrans1D2" presStyleIdx="1" presStyleCnt="2"/>
      <dgm:spPr/>
    </dgm:pt>
    <dgm:pt modelId="{A0F2A4E8-C17D-4761-AADC-27A21B3FB8C8}" type="pres">
      <dgm:prSet presAssocID="{31560048-2A62-41EF-BA2B-A10300DD94BE}" presName="hierRoot2" presStyleCnt="0"/>
      <dgm:spPr/>
    </dgm:pt>
    <dgm:pt modelId="{E34C278F-66F1-47EA-80AC-46AD529776EC}" type="pres">
      <dgm:prSet presAssocID="{31560048-2A62-41EF-BA2B-A10300DD94BE}" presName="composite2" presStyleCnt="0"/>
      <dgm:spPr/>
    </dgm:pt>
    <dgm:pt modelId="{E73801B7-CA79-4D08-9878-1CC40C81CED8}" type="pres">
      <dgm:prSet presAssocID="{31560048-2A62-41EF-BA2B-A10300DD94BE}" presName="background2" presStyleLbl="node2" presStyleIdx="1" presStyleCnt="2"/>
      <dgm:spPr/>
    </dgm:pt>
    <dgm:pt modelId="{93A761B8-A082-4A09-90CC-95299E7DF346}" type="pres">
      <dgm:prSet presAssocID="{31560048-2A62-41EF-BA2B-A10300DD94BE}" presName="text2" presStyleLbl="fgAcc2" presStyleIdx="1" presStyleCnt="2">
        <dgm:presLayoutVars>
          <dgm:chPref val="3"/>
        </dgm:presLayoutVars>
      </dgm:prSet>
      <dgm:spPr/>
    </dgm:pt>
    <dgm:pt modelId="{FCD14DDD-8B84-49B0-978F-5B216F3B0F0C}" type="pres">
      <dgm:prSet presAssocID="{31560048-2A62-41EF-BA2B-A10300DD94BE}" presName="hierChild3" presStyleCnt="0"/>
      <dgm:spPr/>
    </dgm:pt>
    <dgm:pt modelId="{46EFF052-D830-4F11-A397-AB50D823372F}" type="pres">
      <dgm:prSet presAssocID="{459E277E-C939-436C-A137-8D4282BF6688}" presName="Name17" presStyleLbl="parChTrans1D3" presStyleIdx="2" presStyleCnt="4"/>
      <dgm:spPr/>
    </dgm:pt>
    <dgm:pt modelId="{1CE92EE3-E84A-46BE-BD20-E07FCA8541B3}" type="pres">
      <dgm:prSet presAssocID="{F92B7813-E5FC-46D7-9B94-C5F0776EE6B6}" presName="hierRoot3" presStyleCnt="0"/>
      <dgm:spPr/>
    </dgm:pt>
    <dgm:pt modelId="{CB1913CA-3CC8-4C9C-8320-CD37AA279A9A}" type="pres">
      <dgm:prSet presAssocID="{F92B7813-E5FC-46D7-9B94-C5F0776EE6B6}" presName="composite3" presStyleCnt="0"/>
      <dgm:spPr/>
    </dgm:pt>
    <dgm:pt modelId="{577A3CA3-3D20-494E-B303-BB4EDE5AA081}" type="pres">
      <dgm:prSet presAssocID="{F92B7813-E5FC-46D7-9B94-C5F0776EE6B6}" presName="background3" presStyleLbl="node3" presStyleIdx="2" presStyleCnt="4"/>
      <dgm:spPr/>
    </dgm:pt>
    <dgm:pt modelId="{BB3DF88B-4C9A-4EF3-9BF2-16D5B7458A87}" type="pres">
      <dgm:prSet presAssocID="{F92B7813-E5FC-46D7-9B94-C5F0776EE6B6}" presName="text3" presStyleLbl="fgAcc3" presStyleIdx="2" presStyleCnt="4">
        <dgm:presLayoutVars>
          <dgm:chPref val="3"/>
        </dgm:presLayoutVars>
      </dgm:prSet>
      <dgm:spPr/>
    </dgm:pt>
    <dgm:pt modelId="{8E19F3C8-BFD2-4958-8536-3DC86D43C604}" type="pres">
      <dgm:prSet presAssocID="{F92B7813-E5FC-46D7-9B94-C5F0776EE6B6}" presName="hierChild4" presStyleCnt="0"/>
      <dgm:spPr/>
    </dgm:pt>
    <dgm:pt modelId="{7A65DD87-484C-4F58-B91B-2C3173BC7C9E}" type="pres">
      <dgm:prSet presAssocID="{3CB852AF-9460-4284-A465-4C55346CBE10}" presName="Name17" presStyleLbl="parChTrans1D3" presStyleIdx="3" presStyleCnt="4"/>
      <dgm:spPr/>
    </dgm:pt>
    <dgm:pt modelId="{BA0CEEE0-6562-41B1-BA96-7FB65D148718}" type="pres">
      <dgm:prSet presAssocID="{9F440A6C-B353-4F62-AC09-591B9120E9C6}" presName="hierRoot3" presStyleCnt="0"/>
      <dgm:spPr/>
    </dgm:pt>
    <dgm:pt modelId="{D93AAA80-FA29-4A9C-B826-DC030706EA2D}" type="pres">
      <dgm:prSet presAssocID="{9F440A6C-B353-4F62-AC09-591B9120E9C6}" presName="composite3" presStyleCnt="0"/>
      <dgm:spPr/>
    </dgm:pt>
    <dgm:pt modelId="{3ED7E47E-D24B-4847-85F3-0B0E2CF621FD}" type="pres">
      <dgm:prSet presAssocID="{9F440A6C-B353-4F62-AC09-591B9120E9C6}" presName="background3" presStyleLbl="node3" presStyleIdx="3" presStyleCnt="4"/>
      <dgm:spPr/>
    </dgm:pt>
    <dgm:pt modelId="{25087E93-27B6-4A55-8733-E59255D40359}" type="pres">
      <dgm:prSet presAssocID="{9F440A6C-B353-4F62-AC09-591B9120E9C6}" presName="text3" presStyleLbl="fgAcc3" presStyleIdx="3" presStyleCnt="4">
        <dgm:presLayoutVars>
          <dgm:chPref val="3"/>
        </dgm:presLayoutVars>
      </dgm:prSet>
      <dgm:spPr/>
    </dgm:pt>
    <dgm:pt modelId="{3D3B3E64-8558-4242-9354-DA17AC343FD7}" type="pres">
      <dgm:prSet presAssocID="{9F440A6C-B353-4F62-AC09-591B9120E9C6}" presName="hierChild4" presStyleCnt="0"/>
      <dgm:spPr/>
    </dgm:pt>
  </dgm:ptLst>
  <dgm:cxnLst>
    <dgm:cxn modelId="{F1878116-F510-47D5-B561-50ACA71E04CE}" srcId="{6ABF8A09-8CC5-4727-9D6A-FF7CF9830E32}" destId="{31560048-2A62-41EF-BA2B-A10300DD94BE}" srcOrd="1" destOrd="0" parTransId="{9DA10418-EDB7-4E0F-9DBC-499C77689D59}" sibTransId="{4F80A736-0709-4B12-BA48-1D7BA86CC4BE}"/>
    <dgm:cxn modelId="{E5DAD221-8698-4FF1-B444-31364E617882}" type="presOf" srcId="{9DA10418-EDB7-4E0F-9DBC-499C77689D59}" destId="{069AF6E0-EDED-450A-8075-08E6A0E48F3A}" srcOrd="0" destOrd="0" presId="urn:microsoft.com/office/officeart/2005/8/layout/hierarchy1"/>
    <dgm:cxn modelId="{61135D27-BE33-4B28-B9ED-FEB69A443B00}" type="presOf" srcId="{E18920ED-AB7F-4BFF-97DD-C36A3D0E6A60}" destId="{538C4542-02FB-492A-BF3C-5E8E47608D11}" srcOrd="0" destOrd="0" presId="urn:microsoft.com/office/officeart/2005/8/layout/hierarchy1"/>
    <dgm:cxn modelId="{EBF0A929-89ED-4032-907A-41814DB8B49D}" srcId="{31560048-2A62-41EF-BA2B-A10300DD94BE}" destId="{9F440A6C-B353-4F62-AC09-591B9120E9C6}" srcOrd="1" destOrd="0" parTransId="{3CB852AF-9460-4284-A465-4C55346CBE10}" sibTransId="{17D94777-4A12-4757-844B-46329037038E}"/>
    <dgm:cxn modelId="{2DCD585F-E0EF-49C3-AACC-6313AB8D1B24}" type="presOf" srcId="{6ABF8A09-8CC5-4727-9D6A-FF7CF9830E32}" destId="{7DDC99F7-AB82-4E1A-AC92-8E54344857CB}" srcOrd="0" destOrd="0" presId="urn:microsoft.com/office/officeart/2005/8/layout/hierarchy1"/>
    <dgm:cxn modelId="{B3980445-8FBC-44C8-A013-AC8629D81D07}" type="presOf" srcId="{63102E24-8D12-4ED7-8DAD-D4687BE64E24}" destId="{2671CA3A-82F9-4782-99A9-4BB90E1424D3}" srcOrd="0" destOrd="0" presId="urn:microsoft.com/office/officeart/2005/8/layout/hierarchy1"/>
    <dgm:cxn modelId="{15F3796D-9F6D-4146-9FD8-46756F208E2E}" srcId="{31560048-2A62-41EF-BA2B-A10300DD94BE}" destId="{F92B7813-E5FC-46D7-9B94-C5F0776EE6B6}" srcOrd="0" destOrd="0" parTransId="{459E277E-C939-436C-A137-8D4282BF6688}" sibTransId="{3811908C-7F24-42CB-9A27-3DBE5F31A31F}"/>
    <dgm:cxn modelId="{37C63D50-F6EC-4903-9516-73873FDC86EF}" type="presOf" srcId="{459E277E-C939-436C-A137-8D4282BF6688}" destId="{46EFF052-D830-4F11-A397-AB50D823372F}" srcOrd="0" destOrd="0" presId="urn:microsoft.com/office/officeart/2005/8/layout/hierarchy1"/>
    <dgm:cxn modelId="{8B042786-7348-4042-B988-9CF2143EBAE5}" type="presOf" srcId="{31560048-2A62-41EF-BA2B-A10300DD94BE}" destId="{93A761B8-A082-4A09-90CC-95299E7DF346}"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E74FBA8A-9F08-4237-AFC1-C5D6EAB4D48D}" type="presOf" srcId="{3CB852AF-9460-4284-A465-4C55346CBE10}" destId="{7A65DD87-484C-4F58-B91B-2C3173BC7C9E}" srcOrd="0" destOrd="0" presId="urn:microsoft.com/office/officeart/2005/8/layout/hierarchy1"/>
    <dgm:cxn modelId="{A6E4B28D-B303-4228-BCB3-FB9895CC9BC5}" type="presOf" srcId="{1039480E-B964-4EA4-A1AE-4E9BEE3413EC}" destId="{CB0F22B7-EC9F-4463-B060-D6CA70F35EAF}" srcOrd="0" destOrd="0" presId="urn:microsoft.com/office/officeart/2005/8/layout/hierarchy1"/>
    <dgm:cxn modelId="{3356C895-0EB9-4912-A66A-DC10FFC492AF}" type="presOf" srcId="{C2CDE317-C0E9-4B2D-A435-012A32600E2F}" destId="{BE11B799-D126-466B-8CC9-DEFE0E152CC8}" srcOrd="0" destOrd="0" presId="urn:microsoft.com/office/officeart/2005/8/layout/hierarchy1"/>
    <dgm:cxn modelId="{9B45ACA4-DACB-455F-91CE-92A792DA5179}" srcId="{E18920ED-AB7F-4BFF-97DD-C36A3D0E6A60}" destId="{42B277AD-132D-4C0F-967C-C4A62AEA8123}" srcOrd="1" destOrd="0" parTransId="{1039480E-B964-4EA4-A1AE-4E9BEE3413EC}" sibTransId="{4D8F1826-2843-4781-99B9-9748B39A9B14}"/>
    <dgm:cxn modelId="{56AEA4B5-28D7-497F-84B0-0E3A6605F87B}" type="presOf" srcId="{AAA0A223-F702-4DDD-9E6A-DE71BD83DA08}" destId="{86EF85B3-EB57-4F79-B600-688A971A6B01}" srcOrd="0" destOrd="0" presId="urn:microsoft.com/office/officeart/2005/8/layout/hierarchy1"/>
    <dgm:cxn modelId="{6EA189CF-F577-4545-8388-4DFEC439BF1B}" srcId="{E18920ED-AB7F-4BFF-97DD-C36A3D0E6A60}" destId="{3CC1B141-F0E8-4A8B-85DC-AECC2E682081}" srcOrd="0" destOrd="0" parTransId="{C2CDE317-C0E9-4B2D-A435-012A32600E2F}" sibTransId="{88B3C494-A6F8-4D8D-A330-8A87C2D89426}"/>
    <dgm:cxn modelId="{037266D4-FFE5-4283-9B31-86E1A8116FEC}" type="presOf" srcId="{42B277AD-132D-4C0F-967C-C4A62AEA8123}" destId="{FCE9BD5E-B0FC-4FAB-9752-89B5FC0E04B1}" srcOrd="0" destOrd="0" presId="urn:microsoft.com/office/officeart/2005/8/layout/hierarchy1"/>
    <dgm:cxn modelId="{BE4669DB-822D-4068-92B9-566D51D32CD5}" type="presOf" srcId="{3CC1B141-F0E8-4A8B-85DC-AECC2E682081}" destId="{234C34B8-5181-4EAD-9031-2E58873C1E0D}" srcOrd="0" destOrd="0" presId="urn:microsoft.com/office/officeart/2005/8/layout/hierarchy1"/>
    <dgm:cxn modelId="{31043DE5-CCBA-48AC-8344-997DDFD5C858}" type="presOf" srcId="{F92B7813-E5FC-46D7-9B94-C5F0776EE6B6}" destId="{BB3DF88B-4C9A-4EF3-9BF2-16D5B7458A87}" srcOrd="0" destOrd="0" presId="urn:microsoft.com/office/officeart/2005/8/layout/hierarchy1"/>
    <dgm:cxn modelId="{A17502F2-45CF-4FBA-A52C-AD7999CA0F71}" type="presOf" srcId="{9F440A6C-B353-4F62-AC09-591B9120E9C6}" destId="{25087E93-27B6-4A55-8733-E59255D40359}" srcOrd="0" destOrd="0" presId="urn:microsoft.com/office/officeart/2005/8/layout/hierarchy1"/>
    <dgm:cxn modelId="{AA37CEF4-A117-4581-8AEE-B3E467B1681E}" srcId="{6ABF8A09-8CC5-4727-9D6A-FF7CF9830E32}" destId="{E18920ED-AB7F-4BFF-97DD-C36A3D0E6A60}" srcOrd="0" destOrd="0" parTransId="{63102E24-8D12-4ED7-8DAD-D4687BE64E24}" sibTransId="{F7CAA7B0-59DD-452E-866C-037EEC547A2C}"/>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 modelId="{6B53D47B-8371-4BBA-9B7C-B14FAB1B2E99}" type="presParOf" srcId="{875DAB1D-BFFD-4DD1-BF93-D0D23B30A674}" destId="{2671CA3A-82F9-4782-99A9-4BB90E1424D3}" srcOrd="0" destOrd="0" presId="urn:microsoft.com/office/officeart/2005/8/layout/hierarchy1"/>
    <dgm:cxn modelId="{FA4248CD-54A4-4FAC-95BA-3DEADDA1CFAD}" type="presParOf" srcId="{875DAB1D-BFFD-4DD1-BF93-D0D23B30A674}" destId="{0B459178-0695-4FCF-BEDC-1BE89FE8AB94}" srcOrd="1" destOrd="0" presId="urn:microsoft.com/office/officeart/2005/8/layout/hierarchy1"/>
    <dgm:cxn modelId="{705AE018-F196-4A0A-B944-3011D267D761}" type="presParOf" srcId="{0B459178-0695-4FCF-BEDC-1BE89FE8AB94}" destId="{0B31C2AE-F229-4D4C-B5FE-09727865DA59}" srcOrd="0" destOrd="0" presId="urn:microsoft.com/office/officeart/2005/8/layout/hierarchy1"/>
    <dgm:cxn modelId="{E9FFDCC8-AB0E-4B90-B48E-D1EA3B99ED10}" type="presParOf" srcId="{0B31C2AE-F229-4D4C-B5FE-09727865DA59}" destId="{FF341E1B-D954-418D-AD91-3CBE898A8C3F}" srcOrd="0" destOrd="0" presId="urn:microsoft.com/office/officeart/2005/8/layout/hierarchy1"/>
    <dgm:cxn modelId="{5048DE67-1C93-4454-B8F4-C57CB7FD2503}" type="presParOf" srcId="{0B31C2AE-F229-4D4C-B5FE-09727865DA59}" destId="{538C4542-02FB-492A-BF3C-5E8E47608D11}" srcOrd="1" destOrd="0" presId="urn:microsoft.com/office/officeart/2005/8/layout/hierarchy1"/>
    <dgm:cxn modelId="{6842E518-623F-410A-8D5E-CA9E1DCC18A9}" type="presParOf" srcId="{0B459178-0695-4FCF-BEDC-1BE89FE8AB94}" destId="{B7C71D58-A42E-4B48-868A-4B4CD0318200}" srcOrd="1" destOrd="0" presId="urn:microsoft.com/office/officeart/2005/8/layout/hierarchy1"/>
    <dgm:cxn modelId="{84DF0C9E-A62C-42C1-9173-21B7CD10AAD6}" type="presParOf" srcId="{B7C71D58-A42E-4B48-868A-4B4CD0318200}" destId="{BE11B799-D126-466B-8CC9-DEFE0E152CC8}" srcOrd="0" destOrd="0" presId="urn:microsoft.com/office/officeart/2005/8/layout/hierarchy1"/>
    <dgm:cxn modelId="{15DFDEEF-1D83-4490-93FA-E6566A4F8488}" type="presParOf" srcId="{B7C71D58-A42E-4B48-868A-4B4CD0318200}" destId="{2A38B4AB-BAAC-429D-80EB-1463555F613E}" srcOrd="1" destOrd="0" presId="urn:microsoft.com/office/officeart/2005/8/layout/hierarchy1"/>
    <dgm:cxn modelId="{4E92D846-33DB-4787-8D07-2B8F888957F5}" type="presParOf" srcId="{2A38B4AB-BAAC-429D-80EB-1463555F613E}" destId="{17508282-DFAB-409D-A186-A651BEBC95A1}" srcOrd="0" destOrd="0" presId="urn:microsoft.com/office/officeart/2005/8/layout/hierarchy1"/>
    <dgm:cxn modelId="{BB90C5C9-042F-4728-839B-74D6102FE9D4}" type="presParOf" srcId="{17508282-DFAB-409D-A186-A651BEBC95A1}" destId="{6574E07A-F323-489B-B1C6-F3F37A32439E}" srcOrd="0" destOrd="0" presId="urn:microsoft.com/office/officeart/2005/8/layout/hierarchy1"/>
    <dgm:cxn modelId="{FA63973A-6699-410E-910B-A389038E0009}" type="presParOf" srcId="{17508282-DFAB-409D-A186-A651BEBC95A1}" destId="{234C34B8-5181-4EAD-9031-2E58873C1E0D}" srcOrd="1" destOrd="0" presId="urn:microsoft.com/office/officeart/2005/8/layout/hierarchy1"/>
    <dgm:cxn modelId="{1F672E2F-0F55-4F84-AFDE-2EDFB5A576C7}" type="presParOf" srcId="{2A38B4AB-BAAC-429D-80EB-1463555F613E}" destId="{7F61FC6D-4C4B-4383-879A-08F1DC1210B5}" srcOrd="1" destOrd="0" presId="urn:microsoft.com/office/officeart/2005/8/layout/hierarchy1"/>
    <dgm:cxn modelId="{457A1F4E-CA65-4EBF-86E0-4F2DC3AC6C7F}" type="presParOf" srcId="{B7C71D58-A42E-4B48-868A-4B4CD0318200}" destId="{CB0F22B7-EC9F-4463-B060-D6CA70F35EAF}" srcOrd="2" destOrd="0" presId="urn:microsoft.com/office/officeart/2005/8/layout/hierarchy1"/>
    <dgm:cxn modelId="{8BF24889-46A7-4997-9A4E-62B27E72932E}" type="presParOf" srcId="{B7C71D58-A42E-4B48-868A-4B4CD0318200}" destId="{FB455DE0-6C4C-428D-B9EC-3CEBFFEAD84A}" srcOrd="3" destOrd="0" presId="urn:microsoft.com/office/officeart/2005/8/layout/hierarchy1"/>
    <dgm:cxn modelId="{7F6B79FA-547E-44D4-97AD-6360B0CCDABA}" type="presParOf" srcId="{FB455DE0-6C4C-428D-B9EC-3CEBFFEAD84A}" destId="{E6D2A6D9-268D-4DDA-A94A-19731FDAFD2A}" srcOrd="0" destOrd="0" presId="urn:microsoft.com/office/officeart/2005/8/layout/hierarchy1"/>
    <dgm:cxn modelId="{1A282386-EAD0-4921-BDE8-227A480F82B0}" type="presParOf" srcId="{E6D2A6D9-268D-4DDA-A94A-19731FDAFD2A}" destId="{2C28D774-8ED7-42E7-9A5F-210F63DE76D8}" srcOrd="0" destOrd="0" presId="urn:microsoft.com/office/officeart/2005/8/layout/hierarchy1"/>
    <dgm:cxn modelId="{754AFD85-F0A1-4986-9B49-D70F86C7CFE4}" type="presParOf" srcId="{E6D2A6D9-268D-4DDA-A94A-19731FDAFD2A}" destId="{FCE9BD5E-B0FC-4FAB-9752-89B5FC0E04B1}" srcOrd="1" destOrd="0" presId="urn:microsoft.com/office/officeart/2005/8/layout/hierarchy1"/>
    <dgm:cxn modelId="{AB26DBBE-FEF4-48D2-A393-AAE035F03F1E}" type="presParOf" srcId="{FB455DE0-6C4C-428D-B9EC-3CEBFFEAD84A}" destId="{65DA376E-1A71-4566-AD81-DC58F59200B2}" srcOrd="1" destOrd="0" presId="urn:microsoft.com/office/officeart/2005/8/layout/hierarchy1"/>
    <dgm:cxn modelId="{ECC32726-5ACE-4FCE-9E77-AA6B24BACFE4}" type="presParOf" srcId="{875DAB1D-BFFD-4DD1-BF93-D0D23B30A674}" destId="{069AF6E0-EDED-450A-8075-08E6A0E48F3A}" srcOrd="2" destOrd="0" presId="urn:microsoft.com/office/officeart/2005/8/layout/hierarchy1"/>
    <dgm:cxn modelId="{EACD8C98-B3E0-4D47-9CAE-66EE37730EEB}" type="presParOf" srcId="{875DAB1D-BFFD-4DD1-BF93-D0D23B30A674}" destId="{A0F2A4E8-C17D-4761-AADC-27A21B3FB8C8}" srcOrd="3" destOrd="0" presId="urn:microsoft.com/office/officeart/2005/8/layout/hierarchy1"/>
    <dgm:cxn modelId="{F290A894-F9B4-4D83-A75B-8CBCD12093B4}" type="presParOf" srcId="{A0F2A4E8-C17D-4761-AADC-27A21B3FB8C8}" destId="{E34C278F-66F1-47EA-80AC-46AD529776EC}" srcOrd="0" destOrd="0" presId="urn:microsoft.com/office/officeart/2005/8/layout/hierarchy1"/>
    <dgm:cxn modelId="{724648E3-AB3E-432D-B1F3-120546281057}" type="presParOf" srcId="{E34C278F-66F1-47EA-80AC-46AD529776EC}" destId="{E73801B7-CA79-4D08-9878-1CC40C81CED8}" srcOrd="0" destOrd="0" presId="urn:microsoft.com/office/officeart/2005/8/layout/hierarchy1"/>
    <dgm:cxn modelId="{BB181D75-D22A-4C11-AEB0-655EBE64CB62}" type="presParOf" srcId="{E34C278F-66F1-47EA-80AC-46AD529776EC}" destId="{93A761B8-A082-4A09-90CC-95299E7DF346}" srcOrd="1" destOrd="0" presId="urn:microsoft.com/office/officeart/2005/8/layout/hierarchy1"/>
    <dgm:cxn modelId="{ECC4BC67-8C06-4E88-9B1B-6FAC0F289464}" type="presParOf" srcId="{A0F2A4E8-C17D-4761-AADC-27A21B3FB8C8}" destId="{FCD14DDD-8B84-49B0-978F-5B216F3B0F0C}" srcOrd="1" destOrd="0" presId="urn:microsoft.com/office/officeart/2005/8/layout/hierarchy1"/>
    <dgm:cxn modelId="{88C95DD6-AD82-4C83-9F31-AC8A59314A42}" type="presParOf" srcId="{FCD14DDD-8B84-49B0-978F-5B216F3B0F0C}" destId="{46EFF052-D830-4F11-A397-AB50D823372F}" srcOrd="0" destOrd="0" presId="urn:microsoft.com/office/officeart/2005/8/layout/hierarchy1"/>
    <dgm:cxn modelId="{671D4859-66A8-45B9-B143-085C79FE04DD}" type="presParOf" srcId="{FCD14DDD-8B84-49B0-978F-5B216F3B0F0C}" destId="{1CE92EE3-E84A-46BE-BD20-E07FCA8541B3}" srcOrd="1" destOrd="0" presId="urn:microsoft.com/office/officeart/2005/8/layout/hierarchy1"/>
    <dgm:cxn modelId="{E0B8A21A-D757-4BED-9A15-C857B3177028}" type="presParOf" srcId="{1CE92EE3-E84A-46BE-BD20-E07FCA8541B3}" destId="{CB1913CA-3CC8-4C9C-8320-CD37AA279A9A}" srcOrd="0" destOrd="0" presId="urn:microsoft.com/office/officeart/2005/8/layout/hierarchy1"/>
    <dgm:cxn modelId="{EBC8E524-B9B5-49CD-B604-67E8EAB5BC2C}" type="presParOf" srcId="{CB1913CA-3CC8-4C9C-8320-CD37AA279A9A}" destId="{577A3CA3-3D20-494E-B303-BB4EDE5AA081}" srcOrd="0" destOrd="0" presId="urn:microsoft.com/office/officeart/2005/8/layout/hierarchy1"/>
    <dgm:cxn modelId="{3B55C50A-5F18-4789-B34F-D7898187B20B}" type="presParOf" srcId="{CB1913CA-3CC8-4C9C-8320-CD37AA279A9A}" destId="{BB3DF88B-4C9A-4EF3-9BF2-16D5B7458A87}" srcOrd="1" destOrd="0" presId="urn:microsoft.com/office/officeart/2005/8/layout/hierarchy1"/>
    <dgm:cxn modelId="{7E7E6B2A-74C9-4F9A-A54A-0E5DA0A64834}" type="presParOf" srcId="{1CE92EE3-E84A-46BE-BD20-E07FCA8541B3}" destId="{8E19F3C8-BFD2-4958-8536-3DC86D43C604}" srcOrd="1" destOrd="0" presId="urn:microsoft.com/office/officeart/2005/8/layout/hierarchy1"/>
    <dgm:cxn modelId="{931EAF8D-07D7-40A0-AA87-043FDCADB4FE}" type="presParOf" srcId="{FCD14DDD-8B84-49B0-978F-5B216F3B0F0C}" destId="{7A65DD87-484C-4F58-B91B-2C3173BC7C9E}" srcOrd="2" destOrd="0" presId="urn:microsoft.com/office/officeart/2005/8/layout/hierarchy1"/>
    <dgm:cxn modelId="{527C24E9-CC0A-4DB2-B9B6-B342873EFF57}" type="presParOf" srcId="{FCD14DDD-8B84-49B0-978F-5B216F3B0F0C}" destId="{BA0CEEE0-6562-41B1-BA96-7FB65D148718}" srcOrd="3" destOrd="0" presId="urn:microsoft.com/office/officeart/2005/8/layout/hierarchy1"/>
    <dgm:cxn modelId="{B8CBFFD3-2FEA-4058-843C-258478675CCD}" type="presParOf" srcId="{BA0CEEE0-6562-41B1-BA96-7FB65D148718}" destId="{D93AAA80-FA29-4A9C-B826-DC030706EA2D}" srcOrd="0" destOrd="0" presId="urn:microsoft.com/office/officeart/2005/8/layout/hierarchy1"/>
    <dgm:cxn modelId="{C9AB47F0-7628-4364-9BAA-12FF93205C08}" type="presParOf" srcId="{D93AAA80-FA29-4A9C-B826-DC030706EA2D}" destId="{3ED7E47E-D24B-4847-85F3-0B0E2CF621FD}" srcOrd="0" destOrd="0" presId="urn:microsoft.com/office/officeart/2005/8/layout/hierarchy1"/>
    <dgm:cxn modelId="{CDC2FB68-88F1-4737-B446-3520BB6164C5}" type="presParOf" srcId="{D93AAA80-FA29-4A9C-B826-DC030706EA2D}" destId="{25087E93-27B6-4A55-8733-E59255D40359}" srcOrd="1" destOrd="0" presId="urn:microsoft.com/office/officeart/2005/8/layout/hierarchy1"/>
    <dgm:cxn modelId="{0268CD22-AFE6-4225-900C-09476A23FB94}" type="presParOf" srcId="{BA0CEEE0-6562-41B1-BA96-7FB65D148718}" destId="{3D3B3E64-8558-4242-9354-DA17AC343FD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Root</a:t>
          </a:r>
          <a:br>
            <a:rPr lang="en-US"/>
          </a:br>
          <a:r>
            <a:rPr lang="en-US"/>
            <a:t>List&lt;v,p&gt;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31560048-2A62-41EF-BA2B-A10300DD94BE}">
      <dgm:prSet phldrT="[Text]"/>
      <dgm:spPr/>
      <dgm:t>
        <a:bodyPr/>
        <a:lstStyle/>
        <a:p>
          <a:r>
            <a:rPr lang="en-US"/>
            <a:t>List&lt;v,p&gt;</a:t>
          </a:r>
        </a:p>
      </dgm:t>
    </dgm:pt>
    <dgm:pt modelId="{9DA10418-EDB7-4E0F-9DBC-499C77689D59}" type="parTrans" cxnId="{F1878116-F510-47D5-B561-50ACA71E04CE}">
      <dgm:prSet/>
      <dgm:spPr/>
      <dgm:t>
        <a:bodyPr/>
        <a:lstStyle/>
        <a:p>
          <a:endParaRPr lang="en-US"/>
        </a:p>
      </dgm:t>
    </dgm:pt>
    <dgm:pt modelId="{4F80A736-0709-4B12-BA48-1D7BA86CC4BE}" type="sibTrans" cxnId="{F1878116-F510-47D5-B561-50ACA71E04CE}">
      <dgm:prSet/>
      <dgm:spPr/>
      <dgm:t>
        <a:bodyPr/>
        <a:lstStyle/>
        <a:p>
          <a:endParaRPr lang="en-US"/>
        </a:p>
      </dgm:t>
    </dgm:pt>
    <dgm:pt modelId="{F92B7813-E5FC-46D7-9B94-C5F0776EE6B6}">
      <dgm:prSet phldrT="[Text]"/>
      <dgm:spPr/>
      <dgm:t>
        <a:bodyPr/>
        <a:lstStyle/>
        <a:p>
          <a:r>
            <a:rPr lang="en-US"/>
            <a:t>List&lt;v,p&gt;</a:t>
          </a:r>
        </a:p>
      </dgm:t>
    </dgm:pt>
    <dgm:pt modelId="{459E277E-C939-436C-A137-8D4282BF6688}" type="parTrans" cxnId="{15F3796D-9F6D-4146-9FD8-46756F208E2E}">
      <dgm:prSet/>
      <dgm:spPr/>
      <dgm:t>
        <a:bodyPr/>
        <a:lstStyle/>
        <a:p>
          <a:endParaRPr lang="en-US"/>
        </a:p>
      </dgm:t>
    </dgm:pt>
    <dgm:pt modelId="{3811908C-7F24-42CB-9A27-3DBE5F31A31F}" type="sibTrans" cxnId="{15F3796D-9F6D-4146-9FD8-46756F208E2E}">
      <dgm:prSet/>
      <dgm:spPr/>
      <dgm:t>
        <a:bodyPr/>
        <a:lstStyle/>
        <a:p>
          <a:endParaRPr lang="en-US"/>
        </a:p>
      </dgm:t>
    </dgm:pt>
    <dgm:pt modelId="{78AFB202-CC5B-44FB-A511-FA714EF78A1D}">
      <dgm:prSet phldrT="[Text]"/>
      <dgm:spPr/>
      <dgm:t>
        <a:bodyPr/>
        <a:lstStyle/>
        <a:p>
          <a:r>
            <a:rPr lang="en-US"/>
            <a:t>List&lt;v,id&gt;</a:t>
          </a:r>
        </a:p>
      </dgm:t>
    </dgm:pt>
    <dgm:pt modelId="{39879B02-A799-44AC-8963-36C2A997EED7}" type="parTrans" cxnId="{601CCA7C-4828-47F5-9149-C82E4EBBEF7C}">
      <dgm:prSet/>
      <dgm:spPr/>
      <dgm:t>
        <a:bodyPr/>
        <a:lstStyle/>
        <a:p>
          <a:endParaRPr lang="en-US"/>
        </a:p>
      </dgm:t>
    </dgm:pt>
    <dgm:pt modelId="{C4BC47EC-7EC1-44F4-9ABA-0969D0180FE2}" type="sibTrans" cxnId="{601CCA7C-4828-47F5-9149-C82E4EBBEF7C}">
      <dgm:prSet/>
      <dgm:spPr/>
      <dgm:t>
        <a:bodyPr/>
        <a:lstStyle/>
        <a:p>
          <a:endParaRPr lang="en-US"/>
        </a:p>
      </dgm:t>
    </dgm:pt>
    <dgm:pt modelId="{E18920ED-AB7F-4BFF-97DD-C36A3D0E6A60}">
      <dgm:prSet phldrT="[Text]"/>
      <dgm:spPr/>
      <dgm:t>
        <a:bodyPr/>
        <a:lstStyle/>
        <a:p>
          <a:r>
            <a:rPr lang="en-US"/>
            <a:t>List&lt;v,p&gt;</a:t>
          </a:r>
        </a:p>
      </dgm:t>
    </dgm:pt>
    <dgm:pt modelId="{63102E24-8D12-4ED7-8DAD-D4687BE64E24}" type="parTrans" cxnId="{AA37CEF4-A117-4581-8AEE-B3E467B1681E}">
      <dgm:prSet/>
      <dgm:spPr/>
      <dgm:t>
        <a:bodyPr/>
        <a:lstStyle/>
        <a:p>
          <a:endParaRPr lang="en-US"/>
        </a:p>
      </dgm:t>
    </dgm:pt>
    <dgm:pt modelId="{F7CAA7B0-59DD-452E-866C-037EEC547A2C}" type="sibTrans" cxnId="{AA37CEF4-A117-4581-8AEE-B3E467B1681E}">
      <dgm:prSet/>
      <dgm:spPr/>
      <dgm:t>
        <a:bodyPr/>
        <a:lstStyle/>
        <a:p>
          <a:endParaRPr lang="en-US"/>
        </a:p>
      </dgm:t>
    </dgm:pt>
    <dgm:pt modelId="{BB3C2E88-C6C7-4792-8E31-5E1F61F2035E}">
      <dgm:prSet phldrT="[Text]"/>
      <dgm:spPr/>
      <dgm:t>
        <a:bodyPr/>
        <a:lstStyle/>
        <a:p>
          <a:r>
            <a:rPr lang="en-US"/>
            <a:t>List&lt;v,id&gt;</a:t>
          </a:r>
        </a:p>
      </dgm:t>
    </dgm:pt>
    <dgm:pt modelId="{852CAA47-1F5D-4A91-BBB5-FE3D4D057C1A}" type="parTrans" cxnId="{9527DCC9-189C-4DC6-93B1-0612CF39D0FA}">
      <dgm:prSet/>
      <dgm:spPr/>
      <dgm:t>
        <a:bodyPr/>
        <a:lstStyle/>
        <a:p>
          <a:endParaRPr lang="en-US"/>
        </a:p>
      </dgm:t>
    </dgm:pt>
    <dgm:pt modelId="{AA711BD7-D2A5-49FA-AA6A-E72DF2612D7A}" type="sibTrans" cxnId="{9527DCC9-189C-4DC6-93B1-0612CF39D0FA}">
      <dgm:prSet/>
      <dgm:spPr/>
      <dgm:t>
        <a:bodyPr/>
        <a:lstStyle/>
        <a:p>
          <a:endParaRPr lang="en-US"/>
        </a:p>
      </dgm:t>
    </dgm:pt>
    <dgm:pt modelId="{A9A45D50-218C-4311-BA2C-D80CF3C06ACE}">
      <dgm:prSet phldrT="[Text]"/>
      <dgm:spPr/>
      <dgm:t>
        <a:bodyPr/>
        <a:lstStyle/>
        <a:p>
          <a:r>
            <a:rPr lang="en-US"/>
            <a:t>List&lt;v,id&gt;</a:t>
          </a:r>
        </a:p>
      </dgm:t>
    </dgm:pt>
    <dgm:pt modelId="{5A4AC3D6-0902-4B26-BF87-BC190E86E169}" type="parTrans" cxnId="{5EDEFA71-9179-467E-A58F-FD9B9CB30467}">
      <dgm:prSet/>
      <dgm:spPr/>
      <dgm:t>
        <a:bodyPr/>
        <a:lstStyle/>
        <a:p>
          <a:endParaRPr lang="en-US"/>
        </a:p>
      </dgm:t>
    </dgm:pt>
    <dgm:pt modelId="{90501285-67F2-4CBF-A322-887766296FF2}" type="sibTrans" cxnId="{5EDEFA71-9179-467E-A58F-FD9B9CB30467}">
      <dgm:prSet/>
      <dgm:spPr/>
      <dgm:t>
        <a:bodyPr/>
        <a:lstStyle/>
        <a:p>
          <a:endParaRPr lang="en-US"/>
        </a:p>
      </dgm:t>
    </dgm:pt>
    <dgm:pt modelId="{3CC1B141-F0E8-4A8B-85DC-AECC2E682081}">
      <dgm:prSet phldrT="[Text]"/>
      <dgm:spPr/>
      <dgm:t>
        <a:bodyPr/>
        <a:lstStyle/>
        <a:p>
          <a:r>
            <a:rPr lang="en-US"/>
            <a:t>List&lt;v,p&gt;</a:t>
          </a:r>
        </a:p>
      </dgm:t>
    </dgm:pt>
    <dgm:pt modelId="{C2CDE317-C0E9-4B2D-A435-012A32600E2F}" type="parTrans" cxnId="{6EA189CF-F577-4545-8388-4DFEC439BF1B}">
      <dgm:prSet/>
      <dgm:spPr/>
      <dgm:t>
        <a:bodyPr/>
        <a:lstStyle/>
        <a:p>
          <a:endParaRPr lang="en-US"/>
        </a:p>
      </dgm:t>
    </dgm:pt>
    <dgm:pt modelId="{88B3C494-A6F8-4D8D-A330-8A87C2D89426}" type="sibTrans" cxnId="{6EA189CF-F577-4545-8388-4DFEC439BF1B}">
      <dgm:prSet/>
      <dgm:spPr/>
      <dgm:t>
        <a:bodyPr/>
        <a:lstStyle/>
        <a:p>
          <a:endParaRPr lang="en-US"/>
        </a:p>
      </dgm:t>
    </dgm:pt>
    <dgm:pt modelId="{4DB7240D-0C80-45A2-A915-467B9EA1761B}">
      <dgm:prSet phldrT="[Text]"/>
      <dgm:spPr/>
      <dgm:t>
        <a:bodyPr/>
        <a:lstStyle/>
        <a:p>
          <a:r>
            <a:rPr lang="en-US"/>
            <a:t>List&lt;v,id&gt;</a:t>
          </a:r>
        </a:p>
      </dgm:t>
    </dgm:pt>
    <dgm:pt modelId="{22391599-2ECA-4A4C-899E-480A89BD36B6}" type="parTrans" cxnId="{CF0A7E17-3343-4EFB-A18E-0D48A5F58F6A}">
      <dgm:prSet/>
      <dgm:spPr/>
      <dgm:t>
        <a:bodyPr/>
        <a:lstStyle/>
        <a:p>
          <a:endParaRPr lang="en-US"/>
        </a:p>
      </dgm:t>
    </dgm:pt>
    <dgm:pt modelId="{C6DD404B-DF66-41E8-9FB9-EDA896194F67}" type="sibTrans" cxnId="{CF0A7E17-3343-4EFB-A18E-0D48A5F58F6A}">
      <dgm:prSet/>
      <dgm:spPr/>
      <dgm:t>
        <a:bodyPr/>
        <a:lstStyle/>
        <a:p>
          <a:endParaRPr lang="en-US"/>
        </a:p>
      </dgm:t>
    </dgm:pt>
    <dgm:pt modelId="{42B277AD-132D-4C0F-967C-C4A62AEA8123}">
      <dgm:prSet phldrT="[Text]"/>
      <dgm:spPr/>
      <dgm:t>
        <a:bodyPr/>
        <a:lstStyle/>
        <a:p>
          <a:r>
            <a:rPr lang="en-US"/>
            <a:t>List&lt;v,p&gt;</a:t>
          </a:r>
        </a:p>
      </dgm:t>
    </dgm:pt>
    <dgm:pt modelId="{1039480E-B964-4EA4-A1AE-4E9BEE3413EC}" type="parTrans" cxnId="{9B45ACA4-DACB-455F-91CE-92A792DA5179}">
      <dgm:prSet/>
      <dgm:spPr/>
      <dgm:t>
        <a:bodyPr/>
        <a:lstStyle/>
        <a:p>
          <a:endParaRPr lang="en-US"/>
        </a:p>
      </dgm:t>
    </dgm:pt>
    <dgm:pt modelId="{4D8F1826-2843-4781-99B9-9748B39A9B14}" type="sibTrans" cxnId="{9B45ACA4-DACB-455F-91CE-92A792DA5179}">
      <dgm:prSet/>
      <dgm:spPr/>
      <dgm:t>
        <a:bodyPr/>
        <a:lstStyle/>
        <a:p>
          <a:endParaRPr lang="en-US"/>
        </a:p>
      </dgm:t>
    </dgm:pt>
    <dgm:pt modelId="{A6588592-5447-4609-9631-F7EF8BA03A65}">
      <dgm:prSet phldrT="[Text]"/>
      <dgm:spPr/>
      <dgm:t>
        <a:bodyPr/>
        <a:lstStyle/>
        <a:p>
          <a:r>
            <a:rPr lang="en-US"/>
            <a:t>List&lt;v,id&gt;</a:t>
          </a:r>
        </a:p>
      </dgm:t>
    </dgm:pt>
    <dgm:pt modelId="{AC673CF5-D463-415E-A9DA-19041B7ACF43}" type="parTrans" cxnId="{5C80683B-7BD8-49E1-A37A-60CA34E0D2C9}">
      <dgm:prSet/>
      <dgm:spPr/>
      <dgm:t>
        <a:bodyPr/>
        <a:lstStyle/>
        <a:p>
          <a:endParaRPr lang="en-US"/>
        </a:p>
      </dgm:t>
    </dgm:pt>
    <dgm:pt modelId="{04288DF6-CDDF-4442-A78D-CACC170EAF27}" type="sibTrans" cxnId="{5C80683B-7BD8-49E1-A37A-60CA34E0D2C9}">
      <dgm:prSet/>
      <dgm:spPr/>
      <dgm:t>
        <a:bodyPr/>
        <a:lstStyle/>
        <a:p>
          <a:endParaRPr lang="en-US"/>
        </a:p>
      </dgm:t>
    </dgm:pt>
    <dgm:pt modelId="{31BE657F-FD44-45AE-9219-67A5CB76C267}">
      <dgm:prSet phldrT="[Text]"/>
      <dgm:spPr/>
      <dgm:t>
        <a:bodyPr/>
        <a:lstStyle/>
        <a:p>
          <a:r>
            <a:rPr lang="en-US"/>
            <a:t>List&lt;v,id&gt;</a:t>
          </a:r>
        </a:p>
      </dgm:t>
    </dgm:pt>
    <dgm:pt modelId="{0E226778-C7B8-475C-9EB6-181C2AE046C4}" type="parTrans" cxnId="{75DBF624-2677-454E-ADD9-092F1A4FCD23}">
      <dgm:prSet/>
      <dgm:spPr/>
      <dgm:t>
        <a:bodyPr/>
        <a:lstStyle/>
        <a:p>
          <a:endParaRPr lang="en-US"/>
        </a:p>
      </dgm:t>
    </dgm:pt>
    <dgm:pt modelId="{A7390BD3-B305-47B4-BE42-DC521E49B8DF}" type="sibTrans" cxnId="{75DBF624-2677-454E-ADD9-092F1A4FCD23}">
      <dgm:prSet/>
      <dgm:spPr/>
      <dgm:t>
        <a:bodyPr/>
        <a:lstStyle/>
        <a:p>
          <a:endParaRPr lang="en-US"/>
        </a:p>
      </dgm:t>
    </dgm:pt>
    <dgm:pt modelId="{4548E5A2-39CF-4408-B4EE-D7DA0910250C}">
      <dgm:prSet phldrT="[Text]"/>
      <dgm:spPr/>
      <dgm:t>
        <a:bodyPr/>
        <a:lstStyle/>
        <a:p>
          <a:r>
            <a:rPr lang="en-US"/>
            <a:t>List&lt;v,id&gt;</a:t>
          </a:r>
        </a:p>
      </dgm:t>
    </dgm:pt>
    <dgm:pt modelId="{F6CB7805-CB5E-4D57-829F-942D68076832}" type="parTrans" cxnId="{B968C212-8555-4137-86C5-87F0BC56D630}">
      <dgm:prSet/>
      <dgm:spPr/>
      <dgm:t>
        <a:bodyPr/>
        <a:lstStyle/>
        <a:p>
          <a:endParaRPr lang="en-US"/>
        </a:p>
      </dgm:t>
    </dgm:pt>
    <dgm:pt modelId="{44BE1C3F-7DDA-45C8-9859-79226633596A}" type="sibTrans" cxnId="{B968C212-8555-4137-86C5-87F0BC56D630}">
      <dgm:prSet/>
      <dgm:spPr/>
      <dgm:t>
        <a:bodyPr/>
        <a:lstStyle/>
        <a:p>
          <a:endParaRPr lang="en-US"/>
        </a:p>
      </dgm:t>
    </dgm:pt>
    <dgm:pt modelId="{9F440A6C-B353-4F62-AC09-591B9120E9C6}">
      <dgm:prSet phldrT="[Text]"/>
      <dgm:spPr/>
      <dgm:t>
        <a:bodyPr/>
        <a:lstStyle/>
        <a:p>
          <a:r>
            <a:rPr lang="en-US"/>
            <a:t>List&lt;v,p&gt;</a:t>
          </a:r>
        </a:p>
      </dgm:t>
    </dgm:pt>
    <dgm:pt modelId="{3CB852AF-9460-4284-A465-4C55346CBE10}" type="parTrans" cxnId="{EBF0A929-89ED-4032-907A-41814DB8B49D}">
      <dgm:prSet/>
      <dgm:spPr/>
      <dgm:t>
        <a:bodyPr/>
        <a:lstStyle/>
        <a:p>
          <a:endParaRPr lang="en-US"/>
        </a:p>
      </dgm:t>
    </dgm:pt>
    <dgm:pt modelId="{17D94777-4A12-4757-844B-46329037038E}" type="sibTrans" cxnId="{EBF0A929-89ED-4032-907A-41814DB8B49D}">
      <dgm:prSet/>
      <dgm:spPr/>
      <dgm:t>
        <a:bodyPr/>
        <a:lstStyle/>
        <a:p>
          <a:endParaRPr lang="en-US"/>
        </a:p>
      </dgm:t>
    </dgm:pt>
    <dgm:pt modelId="{45B2FD72-A562-4F56-B841-0436AA88D5BB}">
      <dgm:prSet phldrT="[Text]"/>
      <dgm:spPr/>
      <dgm:t>
        <a:bodyPr/>
        <a:lstStyle/>
        <a:p>
          <a:r>
            <a:rPr lang="en-US"/>
            <a:t>List&lt;v,id&gt;</a:t>
          </a:r>
        </a:p>
      </dgm:t>
    </dgm:pt>
    <dgm:pt modelId="{5FDE19CB-BAC0-47C5-AA36-698E587EA462}" type="parTrans" cxnId="{73883724-C846-4DAC-BAC9-B564D6EA30C2}">
      <dgm:prSet/>
      <dgm:spPr/>
      <dgm:t>
        <a:bodyPr/>
        <a:lstStyle/>
        <a:p>
          <a:endParaRPr lang="en-US"/>
        </a:p>
      </dgm:t>
    </dgm:pt>
    <dgm:pt modelId="{366B7AED-37FA-46B7-B220-A22AC6C17B7B}" type="sibTrans" cxnId="{73883724-C846-4DAC-BAC9-B564D6EA30C2}">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 modelId="{2671CA3A-82F9-4782-99A9-4BB90E1424D3}" type="pres">
      <dgm:prSet presAssocID="{63102E24-8D12-4ED7-8DAD-D4687BE64E24}" presName="Name10" presStyleLbl="parChTrans1D2" presStyleIdx="0" presStyleCnt="2"/>
      <dgm:spPr/>
    </dgm:pt>
    <dgm:pt modelId="{0B459178-0695-4FCF-BEDC-1BE89FE8AB94}" type="pres">
      <dgm:prSet presAssocID="{E18920ED-AB7F-4BFF-97DD-C36A3D0E6A60}" presName="hierRoot2" presStyleCnt="0"/>
      <dgm:spPr/>
    </dgm:pt>
    <dgm:pt modelId="{0B31C2AE-F229-4D4C-B5FE-09727865DA59}" type="pres">
      <dgm:prSet presAssocID="{E18920ED-AB7F-4BFF-97DD-C36A3D0E6A60}" presName="composite2" presStyleCnt="0"/>
      <dgm:spPr/>
    </dgm:pt>
    <dgm:pt modelId="{FF341E1B-D954-418D-AD91-3CBE898A8C3F}" type="pres">
      <dgm:prSet presAssocID="{E18920ED-AB7F-4BFF-97DD-C36A3D0E6A60}" presName="background2" presStyleLbl="node2" presStyleIdx="0" presStyleCnt="2"/>
      <dgm:spPr/>
    </dgm:pt>
    <dgm:pt modelId="{538C4542-02FB-492A-BF3C-5E8E47608D11}" type="pres">
      <dgm:prSet presAssocID="{E18920ED-AB7F-4BFF-97DD-C36A3D0E6A60}" presName="text2" presStyleLbl="fgAcc2" presStyleIdx="0" presStyleCnt="2">
        <dgm:presLayoutVars>
          <dgm:chPref val="3"/>
        </dgm:presLayoutVars>
      </dgm:prSet>
      <dgm:spPr/>
    </dgm:pt>
    <dgm:pt modelId="{B7C71D58-A42E-4B48-868A-4B4CD0318200}" type="pres">
      <dgm:prSet presAssocID="{E18920ED-AB7F-4BFF-97DD-C36A3D0E6A60}" presName="hierChild3" presStyleCnt="0"/>
      <dgm:spPr/>
    </dgm:pt>
    <dgm:pt modelId="{BE11B799-D126-466B-8CC9-DEFE0E152CC8}" type="pres">
      <dgm:prSet presAssocID="{C2CDE317-C0E9-4B2D-A435-012A32600E2F}" presName="Name17" presStyleLbl="parChTrans1D3" presStyleIdx="0" presStyleCnt="4"/>
      <dgm:spPr/>
    </dgm:pt>
    <dgm:pt modelId="{2A38B4AB-BAAC-429D-80EB-1463555F613E}" type="pres">
      <dgm:prSet presAssocID="{3CC1B141-F0E8-4A8B-85DC-AECC2E682081}" presName="hierRoot3" presStyleCnt="0"/>
      <dgm:spPr/>
    </dgm:pt>
    <dgm:pt modelId="{17508282-DFAB-409D-A186-A651BEBC95A1}" type="pres">
      <dgm:prSet presAssocID="{3CC1B141-F0E8-4A8B-85DC-AECC2E682081}" presName="composite3" presStyleCnt="0"/>
      <dgm:spPr/>
    </dgm:pt>
    <dgm:pt modelId="{6574E07A-F323-489B-B1C6-F3F37A32439E}" type="pres">
      <dgm:prSet presAssocID="{3CC1B141-F0E8-4A8B-85DC-AECC2E682081}" presName="background3" presStyleLbl="node3" presStyleIdx="0" presStyleCnt="4"/>
      <dgm:spPr/>
    </dgm:pt>
    <dgm:pt modelId="{234C34B8-5181-4EAD-9031-2E58873C1E0D}" type="pres">
      <dgm:prSet presAssocID="{3CC1B141-F0E8-4A8B-85DC-AECC2E682081}" presName="text3" presStyleLbl="fgAcc3" presStyleIdx="0" presStyleCnt="4">
        <dgm:presLayoutVars>
          <dgm:chPref val="3"/>
        </dgm:presLayoutVars>
      </dgm:prSet>
      <dgm:spPr/>
    </dgm:pt>
    <dgm:pt modelId="{7F61FC6D-4C4B-4383-879A-08F1DC1210B5}" type="pres">
      <dgm:prSet presAssocID="{3CC1B141-F0E8-4A8B-85DC-AECC2E682081}" presName="hierChild4" presStyleCnt="0"/>
      <dgm:spPr/>
    </dgm:pt>
    <dgm:pt modelId="{AEAA9B70-78D2-47E7-A71C-D6C12880478E}" type="pres">
      <dgm:prSet presAssocID="{22391599-2ECA-4A4C-899E-480A89BD36B6}" presName="Name23" presStyleLbl="parChTrans1D4" presStyleIdx="0" presStyleCnt="8"/>
      <dgm:spPr/>
    </dgm:pt>
    <dgm:pt modelId="{08E30086-49BB-4A1B-8D83-D05FC9C18BE8}" type="pres">
      <dgm:prSet presAssocID="{4DB7240D-0C80-45A2-A915-467B9EA1761B}" presName="hierRoot4" presStyleCnt="0"/>
      <dgm:spPr/>
    </dgm:pt>
    <dgm:pt modelId="{4DB5E559-C2C4-44A3-85C9-62B03126F80A}" type="pres">
      <dgm:prSet presAssocID="{4DB7240D-0C80-45A2-A915-467B9EA1761B}" presName="composite4" presStyleCnt="0"/>
      <dgm:spPr/>
    </dgm:pt>
    <dgm:pt modelId="{C0328208-7798-4008-BA74-304F483B211F}" type="pres">
      <dgm:prSet presAssocID="{4DB7240D-0C80-45A2-A915-467B9EA1761B}" presName="background4" presStyleLbl="node4" presStyleIdx="0" presStyleCnt="8"/>
      <dgm:spPr/>
    </dgm:pt>
    <dgm:pt modelId="{5638A51D-4901-4E23-9B79-C3329110DCE7}" type="pres">
      <dgm:prSet presAssocID="{4DB7240D-0C80-45A2-A915-467B9EA1761B}" presName="text4" presStyleLbl="fgAcc4" presStyleIdx="0" presStyleCnt="8">
        <dgm:presLayoutVars>
          <dgm:chPref val="3"/>
        </dgm:presLayoutVars>
      </dgm:prSet>
      <dgm:spPr/>
    </dgm:pt>
    <dgm:pt modelId="{AAF1AF0A-3EE6-451D-9FAC-CEE4E39E049F}" type="pres">
      <dgm:prSet presAssocID="{4DB7240D-0C80-45A2-A915-467B9EA1761B}" presName="hierChild5" presStyleCnt="0"/>
      <dgm:spPr/>
    </dgm:pt>
    <dgm:pt modelId="{9E1269C5-D823-4761-89E3-EBE3EE1A148D}" type="pres">
      <dgm:prSet presAssocID="{852CAA47-1F5D-4A91-BBB5-FE3D4D057C1A}" presName="Name23" presStyleLbl="parChTrans1D4" presStyleIdx="1" presStyleCnt="8"/>
      <dgm:spPr/>
    </dgm:pt>
    <dgm:pt modelId="{F2AF033B-0791-4860-B1CC-21E5502678AA}" type="pres">
      <dgm:prSet presAssocID="{BB3C2E88-C6C7-4792-8E31-5E1F61F2035E}" presName="hierRoot4" presStyleCnt="0"/>
      <dgm:spPr/>
    </dgm:pt>
    <dgm:pt modelId="{37B92176-12E1-4DF4-AA63-A2E40C05BDD6}" type="pres">
      <dgm:prSet presAssocID="{BB3C2E88-C6C7-4792-8E31-5E1F61F2035E}" presName="composite4" presStyleCnt="0"/>
      <dgm:spPr/>
    </dgm:pt>
    <dgm:pt modelId="{F75478E2-9DB5-40C3-B421-F4938B949B58}" type="pres">
      <dgm:prSet presAssocID="{BB3C2E88-C6C7-4792-8E31-5E1F61F2035E}" presName="background4" presStyleLbl="node4" presStyleIdx="1" presStyleCnt="8"/>
      <dgm:spPr/>
    </dgm:pt>
    <dgm:pt modelId="{D54908ED-1F71-4EAE-98FD-7C11B3BCE8A0}" type="pres">
      <dgm:prSet presAssocID="{BB3C2E88-C6C7-4792-8E31-5E1F61F2035E}" presName="text4" presStyleLbl="fgAcc4" presStyleIdx="1" presStyleCnt="8">
        <dgm:presLayoutVars>
          <dgm:chPref val="3"/>
        </dgm:presLayoutVars>
      </dgm:prSet>
      <dgm:spPr/>
    </dgm:pt>
    <dgm:pt modelId="{C1521552-E8D8-498D-9FE1-A48701C0278A}" type="pres">
      <dgm:prSet presAssocID="{BB3C2E88-C6C7-4792-8E31-5E1F61F2035E}" presName="hierChild5" presStyleCnt="0"/>
      <dgm:spPr/>
    </dgm:pt>
    <dgm:pt modelId="{CB0F22B7-EC9F-4463-B060-D6CA70F35EAF}" type="pres">
      <dgm:prSet presAssocID="{1039480E-B964-4EA4-A1AE-4E9BEE3413EC}" presName="Name17" presStyleLbl="parChTrans1D3" presStyleIdx="1" presStyleCnt="4"/>
      <dgm:spPr/>
    </dgm:pt>
    <dgm:pt modelId="{FB455DE0-6C4C-428D-B9EC-3CEBFFEAD84A}" type="pres">
      <dgm:prSet presAssocID="{42B277AD-132D-4C0F-967C-C4A62AEA8123}" presName="hierRoot3" presStyleCnt="0"/>
      <dgm:spPr/>
    </dgm:pt>
    <dgm:pt modelId="{E6D2A6D9-268D-4DDA-A94A-19731FDAFD2A}" type="pres">
      <dgm:prSet presAssocID="{42B277AD-132D-4C0F-967C-C4A62AEA8123}" presName="composite3" presStyleCnt="0"/>
      <dgm:spPr/>
    </dgm:pt>
    <dgm:pt modelId="{2C28D774-8ED7-42E7-9A5F-210F63DE76D8}" type="pres">
      <dgm:prSet presAssocID="{42B277AD-132D-4C0F-967C-C4A62AEA8123}" presName="background3" presStyleLbl="node3" presStyleIdx="1" presStyleCnt="4"/>
      <dgm:spPr/>
    </dgm:pt>
    <dgm:pt modelId="{FCE9BD5E-B0FC-4FAB-9752-89B5FC0E04B1}" type="pres">
      <dgm:prSet presAssocID="{42B277AD-132D-4C0F-967C-C4A62AEA8123}" presName="text3" presStyleLbl="fgAcc3" presStyleIdx="1" presStyleCnt="4">
        <dgm:presLayoutVars>
          <dgm:chPref val="3"/>
        </dgm:presLayoutVars>
      </dgm:prSet>
      <dgm:spPr/>
    </dgm:pt>
    <dgm:pt modelId="{65DA376E-1A71-4566-AD81-DC58F59200B2}" type="pres">
      <dgm:prSet presAssocID="{42B277AD-132D-4C0F-967C-C4A62AEA8123}" presName="hierChild4" presStyleCnt="0"/>
      <dgm:spPr/>
    </dgm:pt>
    <dgm:pt modelId="{32286AC3-0D0F-454F-A963-777485B36200}" type="pres">
      <dgm:prSet presAssocID="{AC673CF5-D463-415E-A9DA-19041B7ACF43}" presName="Name23" presStyleLbl="parChTrans1D4" presStyleIdx="2" presStyleCnt="8"/>
      <dgm:spPr/>
    </dgm:pt>
    <dgm:pt modelId="{4EFF0103-A92A-4342-8F92-446B2B4B0B09}" type="pres">
      <dgm:prSet presAssocID="{A6588592-5447-4609-9631-F7EF8BA03A65}" presName="hierRoot4" presStyleCnt="0"/>
      <dgm:spPr/>
    </dgm:pt>
    <dgm:pt modelId="{9E6E6393-388A-4BEB-9F56-06E7E1394222}" type="pres">
      <dgm:prSet presAssocID="{A6588592-5447-4609-9631-F7EF8BA03A65}" presName="composite4" presStyleCnt="0"/>
      <dgm:spPr/>
    </dgm:pt>
    <dgm:pt modelId="{450F741E-D041-48A0-87BF-96363E8A1DF5}" type="pres">
      <dgm:prSet presAssocID="{A6588592-5447-4609-9631-F7EF8BA03A65}" presName="background4" presStyleLbl="node4" presStyleIdx="2" presStyleCnt="8"/>
      <dgm:spPr/>
    </dgm:pt>
    <dgm:pt modelId="{08468D69-CBD5-44C5-A207-18A573C3064F}" type="pres">
      <dgm:prSet presAssocID="{A6588592-5447-4609-9631-F7EF8BA03A65}" presName="text4" presStyleLbl="fgAcc4" presStyleIdx="2" presStyleCnt="8">
        <dgm:presLayoutVars>
          <dgm:chPref val="3"/>
        </dgm:presLayoutVars>
      </dgm:prSet>
      <dgm:spPr/>
    </dgm:pt>
    <dgm:pt modelId="{47F9DA60-7BF8-4B81-B6EA-20324C564F00}" type="pres">
      <dgm:prSet presAssocID="{A6588592-5447-4609-9631-F7EF8BA03A65}" presName="hierChild5" presStyleCnt="0"/>
      <dgm:spPr/>
    </dgm:pt>
    <dgm:pt modelId="{9236F533-DF91-48BE-92B9-FDE404992457}" type="pres">
      <dgm:prSet presAssocID="{39879B02-A799-44AC-8963-36C2A997EED7}" presName="Name23" presStyleLbl="parChTrans1D4" presStyleIdx="3" presStyleCnt="8"/>
      <dgm:spPr/>
    </dgm:pt>
    <dgm:pt modelId="{93DF021C-E671-4396-AF27-0244576D92EC}" type="pres">
      <dgm:prSet presAssocID="{78AFB202-CC5B-44FB-A511-FA714EF78A1D}" presName="hierRoot4" presStyleCnt="0"/>
      <dgm:spPr/>
    </dgm:pt>
    <dgm:pt modelId="{34C70093-FC49-412A-9195-7C5F8EDACA96}" type="pres">
      <dgm:prSet presAssocID="{78AFB202-CC5B-44FB-A511-FA714EF78A1D}" presName="composite4" presStyleCnt="0"/>
      <dgm:spPr/>
    </dgm:pt>
    <dgm:pt modelId="{14CC3E42-6AD2-4D3C-A85F-BE5A9A1BEC9A}" type="pres">
      <dgm:prSet presAssocID="{78AFB202-CC5B-44FB-A511-FA714EF78A1D}" presName="background4" presStyleLbl="node4" presStyleIdx="3" presStyleCnt="8"/>
      <dgm:spPr/>
    </dgm:pt>
    <dgm:pt modelId="{EB5B3030-70A8-4243-B769-8402D2414F0C}" type="pres">
      <dgm:prSet presAssocID="{78AFB202-CC5B-44FB-A511-FA714EF78A1D}" presName="text4" presStyleLbl="fgAcc4" presStyleIdx="3" presStyleCnt="8">
        <dgm:presLayoutVars>
          <dgm:chPref val="3"/>
        </dgm:presLayoutVars>
      </dgm:prSet>
      <dgm:spPr/>
    </dgm:pt>
    <dgm:pt modelId="{75C31214-1FA0-4296-A54C-FD204A8981A3}" type="pres">
      <dgm:prSet presAssocID="{78AFB202-CC5B-44FB-A511-FA714EF78A1D}" presName="hierChild5" presStyleCnt="0"/>
      <dgm:spPr/>
    </dgm:pt>
    <dgm:pt modelId="{069AF6E0-EDED-450A-8075-08E6A0E48F3A}" type="pres">
      <dgm:prSet presAssocID="{9DA10418-EDB7-4E0F-9DBC-499C77689D59}" presName="Name10" presStyleLbl="parChTrans1D2" presStyleIdx="1" presStyleCnt="2"/>
      <dgm:spPr/>
    </dgm:pt>
    <dgm:pt modelId="{A0F2A4E8-C17D-4761-AADC-27A21B3FB8C8}" type="pres">
      <dgm:prSet presAssocID="{31560048-2A62-41EF-BA2B-A10300DD94BE}" presName="hierRoot2" presStyleCnt="0"/>
      <dgm:spPr/>
    </dgm:pt>
    <dgm:pt modelId="{E34C278F-66F1-47EA-80AC-46AD529776EC}" type="pres">
      <dgm:prSet presAssocID="{31560048-2A62-41EF-BA2B-A10300DD94BE}" presName="composite2" presStyleCnt="0"/>
      <dgm:spPr/>
    </dgm:pt>
    <dgm:pt modelId="{E73801B7-CA79-4D08-9878-1CC40C81CED8}" type="pres">
      <dgm:prSet presAssocID="{31560048-2A62-41EF-BA2B-A10300DD94BE}" presName="background2" presStyleLbl="node2" presStyleIdx="1" presStyleCnt="2"/>
      <dgm:spPr/>
    </dgm:pt>
    <dgm:pt modelId="{93A761B8-A082-4A09-90CC-95299E7DF346}" type="pres">
      <dgm:prSet presAssocID="{31560048-2A62-41EF-BA2B-A10300DD94BE}" presName="text2" presStyleLbl="fgAcc2" presStyleIdx="1" presStyleCnt="2">
        <dgm:presLayoutVars>
          <dgm:chPref val="3"/>
        </dgm:presLayoutVars>
      </dgm:prSet>
      <dgm:spPr/>
    </dgm:pt>
    <dgm:pt modelId="{FCD14DDD-8B84-49B0-978F-5B216F3B0F0C}" type="pres">
      <dgm:prSet presAssocID="{31560048-2A62-41EF-BA2B-A10300DD94BE}" presName="hierChild3" presStyleCnt="0"/>
      <dgm:spPr/>
    </dgm:pt>
    <dgm:pt modelId="{46EFF052-D830-4F11-A397-AB50D823372F}" type="pres">
      <dgm:prSet presAssocID="{459E277E-C939-436C-A137-8D4282BF6688}" presName="Name17" presStyleLbl="parChTrans1D3" presStyleIdx="2" presStyleCnt="4"/>
      <dgm:spPr/>
    </dgm:pt>
    <dgm:pt modelId="{1CE92EE3-E84A-46BE-BD20-E07FCA8541B3}" type="pres">
      <dgm:prSet presAssocID="{F92B7813-E5FC-46D7-9B94-C5F0776EE6B6}" presName="hierRoot3" presStyleCnt="0"/>
      <dgm:spPr/>
    </dgm:pt>
    <dgm:pt modelId="{CB1913CA-3CC8-4C9C-8320-CD37AA279A9A}" type="pres">
      <dgm:prSet presAssocID="{F92B7813-E5FC-46D7-9B94-C5F0776EE6B6}" presName="composite3" presStyleCnt="0"/>
      <dgm:spPr/>
    </dgm:pt>
    <dgm:pt modelId="{577A3CA3-3D20-494E-B303-BB4EDE5AA081}" type="pres">
      <dgm:prSet presAssocID="{F92B7813-E5FC-46D7-9B94-C5F0776EE6B6}" presName="background3" presStyleLbl="node3" presStyleIdx="2" presStyleCnt="4"/>
      <dgm:spPr/>
    </dgm:pt>
    <dgm:pt modelId="{BB3DF88B-4C9A-4EF3-9BF2-16D5B7458A87}" type="pres">
      <dgm:prSet presAssocID="{F92B7813-E5FC-46D7-9B94-C5F0776EE6B6}" presName="text3" presStyleLbl="fgAcc3" presStyleIdx="2" presStyleCnt="4">
        <dgm:presLayoutVars>
          <dgm:chPref val="3"/>
        </dgm:presLayoutVars>
      </dgm:prSet>
      <dgm:spPr/>
    </dgm:pt>
    <dgm:pt modelId="{8E19F3C8-BFD2-4958-8536-3DC86D43C604}" type="pres">
      <dgm:prSet presAssocID="{F92B7813-E5FC-46D7-9B94-C5F0776EE6B6}" presName="hierChild4" presStyleCnt="0"/>
      <dgm:spPr/>
    </dgm:pt>
    <dgm:pt modelId="{EAF5A412-B4BE-45A8-A1FC-5A93D19A0E08}" type="pres">
      <dgm:prSet presAssocID="{F6CB7805-CB5E-4D57-829F-942D68076832}" presName="Name23" presStyleLbl="parChTrans1D4" presStyleIdx="4" presStyleCnt="8"/>
      <dgm:spPr/>
    </dgm:pt>
    <dgm:pt modelId="{02647221-B728-4D74-9C1F-589D237ECFC4}" type="pres">
      <dgm:prSet presAssocID="{4548E5A2-39CF-4408-B4EE-D7DA0910250C}" presName="hierRoot4" presStyleCnt="0"/>
      <dgm:spPr/>
    </dgm:pt>
    <dgm:pt modelId="{023617F5-1832-49DD-84F2-B0BF6943366C}" type="pres">
      <dgm:prSet presAssocID="{4548E5A2-39CF-4408-B4EE-D7DA0910250C}" presName="composite4" presStyleCnt="0"/>
      <dgm:spPr/>
    </dgm:pt>
    <dgm:pt modelId="{AFECA6C0-6AC2-4834-ACC5-EC78D67C38F4}" type="pres">
      <dgm:prSet presAssocID="{4548E5A2-39CF-4408-B4EE-D7DA0910250C}" presName="background4" presStyleLbl="node4" presStyleIdx="4" presStyleCnt="8"/>
      <dgm:spPr/>
    </dgm:pt>
    <dgm:pt modelId="{B5069144-C36D-458E-8411-8FBA605E1339}" type="pres">
      <dgm:prSet presAssocID="{4548E5A2-39CF-4408-B4EE-D7DA0910250C}" presName="text4" presStyleLbl="fgAcc4" presStyleIdx="4" presStyleCnt="8">
        <dgm:presLayoutVars>
          <dgm:chPref val="3"/>
        </dgm:presLayoutVars>
      </dgm:prSet>
      <dgm:spPr/>
    </dgm:pt>
    <dgm:pt modelId="{100EF532-133F-4AEC-936B-79521716AEDA}" type="pres">
      <dgm:prSet presAssocID="{4548E5A2-39CF-4408-B4EE-D7DA0910250C}" presName="hierChild5" presStyleCnt="0"/>
      <dgm:spPr/>
    </dgm:pt>
    <dgm:pt modelId="{1E4C314F-213A-4501-A0D9-7A29EDF24228}" type="pres">
      <dgm:prSet presAssocID="{0E226778-C7B8-475C-9EB6-181C2AE046C4}" presName="Name23" presStyleLbl="parChTrans1D4" presStyleIdx="5" presStyleCnt="8"/>
      <dgm:spPr/>
    </dgm:pt>
    <dgm:pt modelId="{F2B36AE8-264B-499C-B05C-B17D5D5664DD}" type="pres">
      <dgm:prSet presAssocID="{31BE657F-FD44-45AE-9219-67A5CB76C267}" presName="hierRoot4" presStyleCnt="0"/>
      <dgm:spPr/>
    </dgm:pt>
    <dgm:pt modelId="{92C51086-7CEE-4FF7-B953-6028571966D8}" type="pres">
      <dgm:prSet presAssocID="{31BE657F-FD44-45AE-9219-67A5CB76C267}" presName="composite4" presStyleCnt="0"/>
      <dgm:spPr/>
    </dgm:pt>
    <dgm:pt modelId="{C950F34F-0CA5-44C9-AA41-AF663694E4DF}" type="pres">
      <dgm:prSet presAssocID="{31BE657F-FD44-45AE-9219-67A5CB76C267}" presName="background4" presStyleLbl="node4" presStyleIdx="5" presStyleCnt="8"/>
      <dgm:spPr/>
    </dgm:pt>
    <dgm:pt modelId="{566F0310-3DC3-40D6-BDB1-88466926E6BB}" type="pres">
      <dgm:prSet presAssocID="{31BE657F-FD44-45AE-9219-67A5CB76C267}" presName="text4" presStyleLbl="fgAcc4" presStyleIdx="5" presStyleCnt="8">
        <dgm:presLayoutVars>
          <dgm:chPref val="3"/>
        </dgm:presLayoutVars>
      </dgm:prSet>
      <dgm:spPr/>
    </dgm:pt>
    <dgm:pt modelId="{7E6A5846-67B1-411C-8A0B-97E772AC5E0C}" type="pres">
      <dgm:prSet presAssocID="{31BE657F-FD44-45AE-9219-67A5CB76C267}" presName="hierChild5" presStyleCnt="0"/>
      <dgm:spPr/>
    </dgm:pt>
    <dgm:pt modelId="{7A65DD87-484C-4F58-B91B-2C3173BC7C9E}" type="pres">
      <dgm:prSet presAssocID="{3CB852AF-9460-4284-A465-4C55346CBE10}" presName="Name17" presStyleLbl="parChTrans1D3" presStyleIdx="3" presStyleCnt="4"/>
      <dgm:spPr/>
    </dgm:pt>
    <dgm:pt modelId="{BA0CEEE0-6562-41B1-BA96-7FB65D148718}" type="pres">
      <dgm:prSet presAssocID="{9F440A6C-B353-4F62-AC09-591B9120E9C6}" presName="hierRoot3" presStyleCnt="0"/>
      <dgm:spPr/>
    </dgm:pt>
    <dgm:pt modelId="{D93AAA80-FA29-4A9C-B826-DC030706EA2D}" type="pres">
      <dgm:prSet presAssocID="{9F440A6C-B353-4F62-AC09-591B9120E9C6}" presName="composite3" presStyleCnt="0"/>
      <dgm:spPr/>
    </dgm:pt>
    <dgm:pt modelId="{3ED7E47E-D24B-4847-85F3-0B0E2CF621FD}" type="pres">
      <dgm:prSet presAssocID="{9F440A6C-B353-4F62-AC09-591B9120E9C6}" presName="background3" presStyleLbl="node3" presStyleIdx="3" presStyleCnt="4"/>
      <dgm:spPr/>
    </dgm:pt>
    <dgm:pt modelId="{25087E93-27B6-4A55-8733-E59255D40359}" type="pres">
      <dgm:prSet presAssocID="{9F440A6C-B353-4F62-AC09-591B9120E9C6}" presName="text3" presStyleLbl="fgAcc3" presStyleIdx="3" presStyleCnt="4">
        <dgm:presLayoutVars>
          <dgm:chPref val="3"/>
        </dgm:presLayoutVars>
      </dgm:prSet>
      <dgm:spPr/>
    </dgm:pt>
    <dgm:pt modelId="{3D3B3E64-8558-4242-9354-DA17AC343FD7}" type="pres">
      <dgm:prSet presAssocID="{9F440A6C-B353-4F62-AC09-591B9120E9C6}" presName="hierChild4" presStyleCnt="0"/>
      <dgm:spPr/>
    </dgm:pt>
    <dgm:pt modelId="{068C0B4F-AA12-4F10-99CD-79674ED9AD51}" type="pres">
      <dgm:prSet presAssocID="{5FDE19CB-BAC0-47C5-AA36-698E587EA462}" presName="Name23" presStyleLbl="parChTrans1D4" presStyleIdx="6" presStyleCnt="8"/>
      <dgm:spPr/>
    </dgm:pt>
    <dgm:pt modelId="{76C9FEB5-BB7C-4CB1-BDA0-4623CD5E4F7D}" type="pres">
      <dgm:prSet presAssocID="{45B2FD72-A562-4F56-B841-0436AA88D5BB}" presName="hierRoot4" presStyleCnt="0"/>
      <dgm:spPr/>
    </dgm:pt>
    <dgm:pt modelId="{D03D855B-469B-4E54-AC9B-660CC2E54B24}" type="pres">
      <dgm:prSet presAssocID="{45B2FD72-A562-4F56-B841-0436AA88D5BB}" presName="composite4" presStyleCnt="0"/>
      <dgm:spPr/>
    </dgm:pt>
    <dgm:pt modelId="{5B0CF8DE-28AA-4C2D-B97E-D5FCE7D5AEB6}" type="pres">
      <dgm:prSet presAssocID="{45B2FD72-A562-4F56-B841-0436AA88D5BB}" presName="background4" presStyleLbl="node4" presStyleIdx="6" presStyleCnt="8"/>
      <dgm:spPr/>
    </dgm:pt>
    <dgm:pt modelId="{96DA48FC-94BE-401A-A8FC-C5A16A03923A}" type="pres">
      <dgm:prSet presAssocID="{45B2FD72-A562-4F56-B841-0436AA88D5BB}" presName="text4" presStyleLbl="fgAcc4" presStyleIdx="6" presStyleCnt="8">
        <dgm:presLayoutVars>
          <dgm:chPref val="3"/>
        </dgm:presLayoutVars>
      </dgm:prSet>
      <dgm:spPr/>
    </dgm:pt>
    <dgm:pt modelId="{AB42C628-2B74-455B-B8AF-563AB432E5BE}" type="pres">
      <dgm:prSet presAssocID="{45B2FD72-A562-4F56-B841-0436AA88D5BB}" presName="hierChild5" presStyleCnt="0"/>
      <dgm:spPr/>
    </dgm:pt>
    <dgm:pt modelId="{95D1311E-825B-4A12-962F-C2C4E0E08D88}" type="pres">
      <dgm:prSet presAssocID="{5A4AC3D6-0902-4B26-BF87-BC190E86E169}" presName="Name23" presStyleLbl="parChTrans1D4" presStyleIdx="7" presStyleCnt="8"/>
      <dgm:spPr/>
    </dgm:pt>
    <dgm:pt modelId="{A47931E9-1185-467D-8C4C-1BE8E91AC8D1}" type="pres">
      <dgm:prSet presAssocID="{A9A45D50-218C-4311-BA2C-D80CF3C06ACE}" presName="hierRoot4" presStyleCnt="0"/>
      <dgm:spPr/>
    </dgm:pt>
    <dgm:pt modelId="{8BD84220-1551-4D9C-80BD-0329E826855E}" type="pres">
      <dgm:prSet presAssocID="{A9A45D50-218C-4311-BA2C-D80CF3C06ACE}" presName="composite4" presStyleCnt="0"/>
      <dgm:spPr/>
    </dgm:pt>
    <dgm:pt modelId="{1BF0EDDC-7C30-4331-8260-AF2B2D85DCCE}" type="pres">
      <dgm:prSet presAssocID="{A9A45D50-218C-4311-BA2C-D80CF3C06ACE}" presName="background4" presStyleLbl="node4" presStyleIdx="7" presStyleCnt="8"/>
      <dgm:spPr/>
    </dgm:pt>
    <dgm:pt modelId="{08A83856-423C-4E98-A8DF-02EB57625BD0}" type="pres">
      <dgm:prSet presAssocID="{A9A45D50-218C-4311-BA2C-D80CF3C06ACE}" presName="text4" presStyleLbl="fgAcc4" presStyleIdx="7" presStyleCnt="8">
        <dgm:presLayoutVars>
          <dgm:chPref val="3"/>
        </dgm:presLayoutVars>
      </dgm:prSet>
      <dgm:spPr/>
    </dgm:pt>
    <dgm:pt modelId="{0BBDC319-DED6-4DE5-9052-EE0A7480B05C}" type="pres">
      <dgm:prSet presAssocID="{A9A45D50-218C-4311-BA2C-D80CF3C06ACE}" presName="hierChild5" presStyleCnt="0"/>
      <dgm:spPr/>
    </dgm:pt>
  </dgm:ptLst>
  <dgm:cxnLst>
    <dgm:cxn modelId="{24EBFA05-D5B2-412C-9389-8D0228BBA96A}" type="presOf" srcId="{A6588592-5447-4609-9631-F7EF8BA03A65}" destId="{08468D69-CBD5-44C5-A207-18A573C3064F}" srcOrd="0" destOrd="0" presId="urn:microsoft.com/office/officeart/2005/8/layout/hierarchy1"/>
    <dgm:cxn modelId="{AA2CF508-7CB6-4401-8250-EA95533B8452}" type="presOf" srcId="{0E226778-C7B8-475C-9EB6-181C2AE046C4}" destId="{1E4C314F-213A-4501-A0D9-7A29EDF24228}" srcOrd="0" destOrd="0" presId="urn:microsoft.com/office/officeart/2005/8/layout/hierarchy1"/>
    <dgm:cxn modelId="{B968C212-8555-4137-86C5-87F0BC56D630}" srcId="{F92B7813-E5FC-46D7-9B94-C5F0776EE6B6}" destId="{4548E5A2-39CF-4408-B4EE-D7DA0910250C}" srcOrd="0" destOrd="0" parTransId="{F6CB7805-CB5E-4D57-829F-942D68076832}" sibTransId="{44BE1C3F-7DDA-45C8-9859-79226633596A}"/>
    <dgm:cxn modelId="{F1878116-F510-47D5-B561-50ACA71E04CE}" srcId="{6ABF8A09-8CC5-4727-9D6A-FF7CF9830E32}" destId="{31560048-2A62-41EF-BA2B-A10300DD94BE}" srcOrd="1" destOrd="0" parTransId="{9DA10418-EDB7-4E0F-9DBC-499C77689D59}" sibTransId="{4F80A736-0709-4B12-BA48-1D7BA86CC4BE}"/>
    <dgm:cxn modelId="{CF0A7E17-3343-4EFB-A18E-0D48A5F58F6A}" srcId="{3CC1B141-F0E8-4A8B-85DC-AECC2E682081}" destId="{4DB7240D-0C80-45A2-A915-467B9EA1761B}" srcOrd="0" destOrd="0" parTransId="{22391599-2ECA-4A4C-899E-480A89BD36B6}" sibTransId="{C6DD404B-DF66-41E8-9FB9-EDA896194F67}"/>
    <dgm:cxn modelId="{E5DAD221-8698-4FF1-B444-31364E617882}" type="presOf" srcId="{9DA10418-EDB7-4E0F-9DBC-499C77689D59}" destId="{069AF6E0-EDED-450A-8075-08E6A0E48F3A}" srcOrd="0" destOrd="0" presId="urn:microsoft.com/office/officeart/2005/8/layout/hierarchy1"/>
    <dgm:cxn modelId="{73883724-C846-4DAC-BAC9-B564D6EA30C2}" srcId="{9F440A6C-B353-4F62-AC09-591B9120E9C6}" destId="{45B2FD72-A562-4F56-B841-0436AA88D5BB}" srcOrd="0" destOrd="0" parTransId="{5FDE19CB-BAC0-47C5-AA36-698E587EA462}" sibTransId="{366B7AED-37FA-46B7-B220-A22AC6C17B7B}"/>
    <dgm:cxn modelId="{75DBF624-2677-454E-ADD9-092F1A4FCD23}" srcId="{F92B7813-E5FC-46D7-9B94-C5F0776EE6B6}" destId="{31BE657F-FD44-45AE-9219-67A5CB76C267}" srcOrd="1" destOrd="0" parTransId="{0E226778-C7B8-475C-9EB6-181C2AE046C4}" sibTransId="{A7390BD3-B305-47B4-BE42-DC521E49B8DF}"/>
    <dgm:cxn modelId="{61135D27-BE33-4B28-B9ED-FEB69A443B00}" type="presOf" srcId="{E18920ED-AB7F-4BFF-97DD-C36A3D0E6A60}" destId="{538C4542-02FB-492A-BF3C-5E8E47608D11}" srcOrd="0" destOrd="0" presId="urn:microsoft.com/office/officeart/2005/8/layout/hierarchy1"/>
    <dgm:cxn modelId="{EBF0A929-89ED-4032-907A-41814DB8B49D}" srcId="{31560048-2A62-41EF-BA2B-A10300DD94BE}" destId="{9F440A6C-B353-4F62-AC09-591B9120E9C6}" srcOrd="1" destOrd="0" parTransId="{3CB852AF-9460-4284-A465-4C55346CBE10}" sibTransId="{17D94777-4A12-4757-844B-46329037038E}"/>
    <dgm:cxn modelId="{DDBF5B36-43D6-4320-83B2-E09043AB8122}" type="presOf" srcId="{A9A45D50-218C-4311-BA2C-D80CF3C06ACE}" destId="{08A83856-423C-4E98-A8DF-02EB57625BD0}" srcOrd="0" destOrd="0" presId="urn:microsoft.com/office/officeart/2005/8/layout/hierarchy1"/>
    <dgm:cxn modelId="{5C80683B-7BD8-49E1-A37A-60CA34E0D2C9}" srcId="{42B277AD-132D-4C0F-967C-C4A62AEA8123}" destId="{A6588592-5447-4609-9631-F7EF8BA03A65}" srcOrd="0" destOrd="0" parTransId="{AC673CF5-D463-415E-A9DA-19041B7ACF43}" sibTransId="{04288DF6-CDDF-4442-A78D-CACC170EAF27}"/>
    <dgm:cxn modelId="{2DCD585F-E0EF-49C3-AACC-6313AB8D1B24}" type="presOf" srcId="{6ABF8A09-8CC5-4727-9D6A-FF7CF9830E32}" destId="{7DDC99F7-AB82-4E1A-AC92-8E54344857CB}" srcOrd="0" destOrd="0" presId="urn:microsoft.com/office/officeart/2005/8/layout/hierarchy1"/>
    <dgm:cxn modelId="{B3980445-8FBC-44C8-A013-AC8629D81D07}" type="presOf" srcId="{63102E24-8D12-4ED7-8DAD-D4687BE64E24}" destId="{2671CA3A-82F9-4782-99A9-4BB90E1424D3}" srcOrd="0" destOrd="0" presId="urn:microsoft.com/office/officeart/2005/8/layout/hierarchy1"/>
    <dgm:cxn modelId="{15F3796D-9F6D-4146-9FD8-46756F208E2E}" srcId="{31560048-2A62-41EF-BA2B-A10300DD94BE}" destId="{F92B7813-E5FC-46D7-9B94-C5F0776EE6B6}" srcOrd="0" destOrd="0" parTransId="{459E277E-C939-436C-A137-8D4282BF6688}" sibTransId="{3811908C-7F24-42CB-9A27-3DBE5F31A31F}"/>
    <dgm:cxn modelId="{37C63D50-F6EC-4903-9516-73873FDC86EF}" type="presOf" srcId="{459E277E-C939-436C-A137-8D4282BF6688}" destId="{46EFF052-D830-4F11-A397-AB50D823372F}" srcOrd="0" destOrd="0" presId="urn:microsoft.com/office/officeart/2005/8/layout/hierarchy1"/>
    <dgm:cxn modelId="{5EDEFA71-9179-467E-A58F-FD9B9CB30467}" srcId="{9F440A6C-B353-4F62-AC09-591B9120E9C6}" destId="{A9A45D50-218C-4311-BA2C-D80CF3C06ACE}" srcOrd="1" destOrd="0" parTransId="{5A4AC3D6-0902-4B26-BF87-BC190E86E169}" sibTransId="{90501285-67F2-4CBF-A322-887766296FF2}"/>
    <dgm:cxn modelId="{3BF0FE54-3B4F-4F85-AF19-8F6D2D0F0FB0}" type="presOf" srcId="{4DB7240D-0C80-45A2-A915-467B9EA1761B}" destId="{5638A51D-4901-4E23-9B79-C3329110DCE7}" srcOrd="0" destOrd="0" presId="urn:microsoft.com/office/officeart/2005/8/layout/hierarchy1"/>
    <dgm:cxn modelId="{601CCA7C-4828-47F5-9149-C82E4EBBEF7C}" srcId="{42B277AD-132D-4C0F-967C-C4A62AEA8123}" destId="{78AFB202-CC5B-44FB-A511-FA714EF78A1D}" srcOrd="1" destOrd="0" parTransId="{39879B02-A799-44AC-8963-36C2A997EED7}" sibTransId="{C4BC47EC-7EC1-44F4-9ABA-0969D0180FE2}"/>
    <dgm:cxn modelId="{09A61E7F-7CA3-4739-8344-40279776CB84}" type="presOf" srcId="{AC673CF5-D463-415E-A9DA-19041B7ACF43}" destId="{32286AC3-0D0F-454F-A963-777485B36200}" srcOrd="0" destOrd="0" presId="urn:microsoft.com/office/officeart/2005/8/layout/hierarchy1"/>
    <dgm:cxn modelId="{C6076183-9AE2-42BB-9545-62ADE8C7E4B2}" type="presOf" srcId="{22391599-2ECA-4A4C-899E-480A89BD36B6}" destId="{AEAA9B70-78D2-47E7-A71C-D6C12880478E}" srcOrd="0" destOrd="0" presId="urn:microsoft.com/office/officeart/2005/8/layout/hierarchy1"/>
    <dgm:cxn modelId="{D0A06A85-043D-48FC-B3C6-D060B3981758}" type="presOf" srcId="{852CAA47-1F5D-4A91-BBB5-FE3D4D057C1A}" destId="{9E1269C5-D823-4761-89E3-EBE3EE1A148D}" srcOrd="0" destOrd="0" presId="urn:microsoft.com/office/officeart/2005/8/layout/hierarchy1"/>
    <dgm:cxn modelId="{8B042786-7348-4042-B988-9CF2143EBAE5}" type="presOf" srcId="{31560048-2A62-41EF-BA2B-A10300DD94BE}" destId="{93A761B8-A082-4A09-90CC-95299E7DF346}"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E74FBA8A-9F08-4237-AFC1-C5D6EAB4D48D}" type="presOf" srcId="{3CB852AF-9460-4284-A465-4C55346CBE10}" destId="{7A65DD87-484C-4F58-B91B-2C3173BC7C9E}" srcOrd="0" destOrd="0" presId="urn:microsoft.com/office/officeart/2005/8/layout/hierarchy1"/>
    <dgm:cxn modelId="{A6E4B28D-B303-4228-BCB3-FB9895CC9BC5}" type="presOf" srcId="{1039480E-B964-4EA4-A1AE-4E9BEE3413EC}" destId="{CB0F22B7-EC9F-4463-B060-D6CA70F35EAF}" srcOrd="0" destOrd="0" presId="urn:microsoft.com/office/officeart/2005/8/layout/hierarchy1"/>
    <dgm:cxn modelId="{2C579F91-A682-4A49-A0C1-DF801E66549C}" type="presOf" srcId="{45B2FD72-A562-4F56-B841-0436AA88D5BB}" destId="{96DA48FC-94BE-401A-A8FC-C5A16A03923A}" srcOrd="0" destOrd="0" presId="urn:microsoft.com/office/officeart/2005/8/layout/hierarchy1"/>
    <dgm:cxn modelId="{3356C895-0EB9-4912-A66A-DC10FFC492AF}" type="presOf" srcId="{C2CDE317-C0E9-4B2D-A435-012A32600E2F}" destId="{BE11B799-D126-466B-8CC9-DEFE0E152CC8}" srcOrd="0" destOrd="0" presId="urn:microsoft.com/office/officeart/2005/8/layout/hierarchy1"/>
    <dgm:cxn modelId="{324DD0A3-C43A-4761-9C1D-2852C8AC9AB6}" type="presOf" srcId="{BB3C2E88-C6C7-4792-8E31-5E1F61F2035E}" destId="{D54908ED-1F71-4EAE-98FD-7C11B3BCE8A0}" srcOrd="0" destOrd="0" presId="urn:microsoft.com/office/officeart/2005/8/layout/hierarchy1"/>
    <dgm:cxn modelId="{9B45ACA4-DACB-455F-91CE-92A792DA5179}" srcId="{E18920ED-AB7F-4BFF-97DD-C36A3D0E6A60}" destId="{42B277AD-132D-4C0F-967C-C4A62AEA8123}" srcOrd="1" destOrd="0" parTransId="{1039480E-B964-4EA4-A1AE-4E9BEE3413EC}" sibTransId="{4D8F1826-2843-4781-99B9-9748B39A9B14}"/>
    <dgm:cxn modelId="{0A2AFCA4-F295-4A28-96E4-1536601293C4}" type="presOf" srcId="{5A4AC3D6-0902-4B26-BF87-BC190E86E169}" destId="{95D1311E-825B-4A12-962F-C2C4E0E08D88}" srcOrd="0" destOrd="0" presId="urn:microsoft.com/office/officeart/2005/8/layout/hierarchy1"/>
    <dgm:cxn modelId="{56AEA4B5-28D7-497F-84B0-0E3A6605F87B}" type="presOf" srcId="{AAA0A223-F702-4DDD-9E6A-DE71BD83DA08}" destId="{86EF85B3-EB57-4F79-B600-688A971A6B01}" srcOrd="0" destOrd="0" presId="urn:microsoft.com/office/officeart/2005/8/layout/hierarchy1"/>
    <dgm:cxn modelId="{875AEFBC-0C85-40EA-9331-49EF2EFB2D32}" type="presOf" srcId="{31BE657F-FD44-45AE-9219-67A5CB76C267}" destId="{566F0310-3DC3-40D6-BDB1-88466926E6BB}" srcOrd="0" destOrd="0" presId="urn:microsoft.com/office/officeart/2005/8/layout/hierarchy1"/>
    <dgm:cxn modelId="{482506BE-81F1-4E6F-9126-70DAE43BF88C}" type="presOf" srcId="{39879B02-A799-44AC-8963-36C2A997EED7}" destId="{9236F533-DF91-48BE-92B9-FDE404992457}" srcOrd="0" destOrd="0" presId="urn:microsoft.com/office/officeart/2005/8/layout/hierarchy1"/>
    <dgm:cxn modelId="{5B6476C4-6FB5-4EFD-B79C-0171C8DE89C3}" type="presOf" srcId="{5FDE19CB-BAC0-47C5-AA36-698E587EA462}" destId="{068C0B4F-AA12-4F10-99CD-79674ED9AD51}" srcOrd="0" destOrd="0" presId="urn:microsoft.com/office/officeart/2005/8/layout/hierarchy1"/>
    <dgm:cxn modelId="{9527DCC9-189C-4DC6-93B1-0612CF39D0FA}" srcId="{3CC1B141-F0E8-4A8B-85DC-AECC2E682081}" destId="{BB3C2E88-C6C7-4792-8E31-5E1F61F2035E}" srcOrd="1" destOrd="0" parTransId="{852CAA47-1F5D-4A91-BBB5-FE3D4D057C1A}" sibTransId="{AA711BD7-D2A5-49FA-AA6A-E72DF2612D7A}"/>
    <dgm:cxn modelId="{6EA189CF-F577-4545-8388-4DFEC439BF1B}" srcId="{E18920ED-AB7F-4BFF-97DD-C36A3D0E6A60}" destId="{3CC1B141-F0E8-4A8B-85DC-AECC2E682081}" srcOrd="0" destOrd="0" parTransId="{C2CDE317-C0E9-4B2D-A435-012A32600E2F}" sibTransId="{88B3C494-A6F8-4D8D-A330-8A87C2D89426}"/>
    <dgm:cxn modelId="{037266D4-FFE5-4283-9B31-86E1A8116FEC}" type="presOf" srcId="{42B277AD-132D-4C0F-967C-C4A62AEA8123}" destId="{FCE9BD5E-B0FC-4FAB-9752-89B5FC0E04B1}" srcOrd="0" destOrd="0" presId="urn:microsoft.com/office/officeart/2005/8/layout/hierarchy1"/>
    <dgm:cxn modelId="{C0E8A5D5-071F-4CA5-B2D7-946E5F940C31}" type="presOf" srcId="{4548E5A2-39CF-4408-B4EE-D7DA0910250C}" destId="{B5069144-C36D-458E-8411-8FBA605E1339}" srcOrd="0" destOrd="0" presId="urn:microsoft.com/office/officeart/2005/8/layout/hierarchy1"/>
    <dgm:cxn modelId="{BE4669DB-822D-4068-92B9-566D51D32CD5}" type="presOf" srcId="{3CC1B141-F0E8-4A8B-85DC-AECC2E682081}" destId="{234C34B8-5181-4EAD-9031-2E58873C1E0D}" srcOrd="0" destOrd="0" presId="urn:microsoft.com/office/officeart/2005/8/layout/hierarchy1"/>
    <dgm:cxn modelId="{31043DE5-CCBA-48AC-8344-997DDFD5C858}" type="presOf" srcId="{F92B7813-E5FC-46D7-9B94-C5F0776EE6B6}" destId="{BB3DF88B-4C9A-4EF3-9BF2-16D5B7458A87}" srcOrd="0" destOrd="0" presId="urn:microsoft.com/office/officeart/2005/8/layout/hierarchy1"/>
    <dgm:cxn modelId="{7928D6EA-EEDC-4A4E-AC96-7A1597D72D4F}" type="presOf" srcId="{F6CB7805-CB5E-4D57-829F-942D68076832}" destId="{EAF5A412-B4BE-45A8-A1FC-5A93D19A0E08}" srcOrd="0" destOrd="0" presId="urn:microsoft.com/office/officeart/2005/8/layout/hierarchy1"/>
    <dgm:cxn modelId="{A17502F2-45CF-4FBA-A52C-AD7999CA0F71}" type="presOf" srcId="{9F440A6C-B353-4F62-AC09-591B9120E9C6}" destId="{25087E93-27B6-4A55-8733-E59255D40359}" srcOrd="0" destOrd="0" presId="urn:microsoft.com/office/officeart/2005/8/layout/hierarchy1"/>
    <dgm:cxn modelId="{AA37CEF4-A117-4581-8AEE-B3E467B1681E}" srcId="{6ABF8A09-8CC5-4727-9D6A-FF7CF9830E32}" destId="{E18920ED-AB7F-4BFF-97DD-C36A3D0E6A60}" srcOrd="0" destOrd="0" parTransId="{63102E24-8D12-4ED7-8DAD-D4687BE64E24}" sibTransId="{F7CAA7B0-59DD-452E-866C-037EEC547A2C}"/>
    <dgm:cxn modelId="{24C18DF9-260C-4AC5-BE1C-86F94862E7F8}" type="presOf" srcId="{78AFB202-CC5B-44FB-A511-FA714EF78A1D}" destId="{EB5B3030-70A8-4243-B769-8402D2414F0C}" srcOrd="0" destOrd="0" presId="urn:microsoft.com/office/officeart/2005/8/layout/hierarchy1"/>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 modelId="{6B53D47B-8371-4BBA-9B7C-B14FAB1B2E99}" type="presParOf" srcId="{875DAB1D-BFFD-4DD1-BF93-D0D23B30A674}" destId="{2671CA3A-82F9-4782-99A9-4BB90E1424D3}" srcOrd="0" destOrd="0" presId="urn:microsoft.com/office/officeart/2005/8/layout/hierarchy1"/>
    <dgm:cxn modelId="{FA4248CD-54A4-4FAC-95BA-3DEADDA1CFAD}" type="presParOf" srcId="{875DAB1D-BFFD-4DD1-BF93-D0D23B30A674}" destId="{0B459178-0695-4FCF-BEDC-1BE89FE8AB94}" srcOrd="1" destOrd="0" presId="urn:microsoft.com/office/officeart/2005/8/layout/hierarchy1"/>
    <dgm:cxn modelId="{705AE018-F196-4A0A-B944-3011D267D761}" type="presParOf" srcId="{0B459178-0695-4FCF-BEDC-1BE89FE8AB94}" destId="{0B31C2AE-F229-4D4C-B5FE-09727865DA59}" srcOrd="0" destOrd="0" presId="urn:microsoft.com/office/officeart/2005/8/layout/hierarchy1"/>
    <dgm:cxn modelId="{E9FFDCC8-AB0E-4B90-B48E-D1EA3B99ED10}" type="presParOf" srcId="{0B31C2AE-F229-4D4C-B5FE-09727865DA59}" destId="{FF341E1B-D954-418D-AD91-3CBE898A8C3F}" srcOrd="0" destOrd="0" presId="urn:microsoft.com/office/officeart/2005/8/layout/hierarchy1"/>
    <dgm:cxn modelId="{5048DE67-1C93-4454-B8F4-C57CB7FD2503}" type="presParOf" srcId="{0B31C2AE-F229-4D4C-B5FE-09727865DA59}" destId="{538C4542-02FB-492A-BF3C-5E8E47608D11}" srcOrd="1" destOrd="0" presId="urn:microsoft.com/office/officeart/2005/8/layout/hierarchy1"/>
    <dgm:cxn modelId="{6842E518-623F-410A-8D5E-CA9E1DCC18A9}" type="presParOf" srcId="{0B459178-0695-4FCF-BEDC-1BE89FE8AB94}" destId="{B7C71D58-A42E-4B48-868A-4B4CD0318200}" srcOrd="1" destOrd="0" presId="urn:microsoft.com/office/officeart/2005/8/layout/hierarchy1"/>
    <dgm:cxn modelId="{84DF0C9E-A62C-42C1-9173-21B7CD10AAD6}" type="presParOf" srcId="{B7C71D58-A42E-4B48-868A-4B4CD0318200}" destId="{BE11B799-D126-466B-8CC9-DEFE0E152CC8}" srcOrd="0" destOrd="0" presId="urn:microsoft.com/office/officeart/2005/8/layout/hierarchy1"/>
    <dgm:cxn modelId="{15DFDEEF-1D83-4490-93FA-E6566A4F8488}" type="presParOf" srcId="{B7C71D58-A42E-4B48-868A-4B4CD0318200}" destId="{2A38B4AB-BAAC-429D-80EB-1463555F613E}" srcOrd="1" destOrd="0" presId="urn:microsoft.com/office/officeart/2005/8/layout/hierarchy1"/>
    <dgm:cxn modelId="{4E92D846-33DB-4787-8D07-2B8F888957F5}" type="presParOf" srcId="{2A38B4AB-BAAC-429D-80EB-1463555F613E}" destId="{17508282-DFAB-409D-A186-A651BEBC95A1}" srcOrd="0" destOrd="0" presId="urn:microsoft.com/office/officeart/2005/8/layout/hierarchy1"/>
    <dgm:cxn modelId="{BB90C5C9-042F-4728-839B-74D6102FE9D4}" type="presParOf" srcId="{17508282-DFAB-409D-A186-A651BEBC95A1}" destId="{6574E07A-F323-489B-B1C6-F3F37A32439E}" srcOrd="0" destOrd="0" presId="urn:microsoft.com/office/officeart/2005/8/layout/hierarchy1"/>
    <dgm:cxn modelId="{FA63973A-6699-410E-910B-A389038E0009}" type="presParOf" srcId="{17508282-DFAB-409D-A186-A651BEBC95A1}" destId="{234C34B8-5181-4EAD-9031-2E58873C1E0D}" srcOrd="1" destOrd="0" presId="urn:microsoft.com/office/officeart/2005/8/layout/hierarchy1"/>
    <dgm:cxn modelId="{1F672E2F-0F55-4F84-AFDE-2EDFB5A576C7}" type="presParOf" srcId="{2A38B4AB-BAAC-429D-80EB-1463555F613E}" destId="{7F61FC6D-4C4B-4383-879A-08F1DC1210B5}" srcOrd="1" destOrd="0" presId="urn:microsoft.com/office/officeart/2005/8/layout/hierarchy1"/>
    <dgm:cxn modelId="{89D616D1-CB3B-4C39-8372-39E930265A8C}" type="presParOf" srcId="{7F61FC6D-4C4B-4383-879A-08F1DC1210B5}" destId="{AEAA9B70-78D2-47E7-A71C-D6C12880478E}" srcOrd="0" destOrd="0" presId="urn:microsoft.com/office/officeart/2005/8/layout/hierarchy1"/>
    <dgm:cxn modelId="{82431F52-6E10-4790-84D1-AB0080925B1A}" type="presParOf" srcId="{7F61FC6D-4C4B-4383-879A-08F1DC1210B5}" destId="{08E30086-49BB-4A1B-8D83-D05FC9C18BE8}" srcOrd="1" destOrd="0" presId="urn:microsoft.com/office/officeart/2005/8/layout/hierarchy1"/>
    <dgm:cxn modelId="{334035EC-92CA-417B-95A0-D73405C845EF}" type="presParOf" srcId="{08E30086-49BB-4A1B-8D83-D05FC9C18BE8}" destId="{4DB5E559-C2C4-44A3-85C9-62B03126F80A}" srcOrd="0" destOrd="0" presId="urn:microsoft.com/office/officeart/2005/8/layout/hierarchy1"/>
    <dgm:cxn modelId="{3C86374A-1B57-43CD-AAAB-E8AFE18F4BD5}" type="presParOf" srcId="{4DB5E559-C2C4-44A3-85C9-62B03126F80A}" destId="{C0328208-7798-4008-BA74-304F483B211F}" srcOrd="0" destOrd="0" presId="urn:microsoft.com/office/officeart/2005/8/layout/hierarchy1"/>
    <dgm:cxn modelId="{10B723ED-E3D8-4BBD-8052-8A27837B8586}" type="presParOf" srcId="{4DB5E559-C2C4-44A3-85C9-62B03126F80A}" destId="{5638A51D-4901-4E23-9B79-C3329110DCE7}" srcOrd="1" destOrd="0" presId="urn:microsoft.com/office/officeart/2005/8/layout/hierarchy1"/>
    <dgm:cxn modelId="{FC6D1CC5-DD1F-4685-9313-ABD673FF2F54}" type="presParOf" srcId="{08E30086-49BB-4A1B-8D83-D05FC9C18BE8}" destId="{AAF1AF0A-3EE6-451D-9FAC-CEE4E39E049F}" srcOrd="1" destOrd="0" presId="urn:microsoft.com/office/officeart/2005/8/layout/hierarchy1"/>
    <dgm:cxn modelId="{70197576-8C7A-45EF-B922-469CDFEF5D44}" type="presParOf" srcId="{7F61FC6D-4C4B-4383-879A-08F1DC1210B5}" destId="{9E1269C5-D823-4761-89E3-EBE3EE1A148D}" srcOrd="2" destOrd="0" presId="urn:microsoft.com/office/officeart/2005/8/layout/hierarchy1"/>
    <dgm:cxn modelId="{BE269955-8B9F-49D3-A3D7-3DBD7D5B0FD9}" type="presParOf" srcId="{7F61FC6D-4C4B-4383-879A-08F1DC1210B5}" destId="{F2AF033B-0791-4860-B1CC-21E5502678AA}" srcOrd="3" destOrd="0" presId="urn:microsoft.com/office/officeart/2005/8/layout/hierarchy1"/>
    <dgm:cxn modelId="{386E3360-7BB4-4901-B48A-7EED50D070EB}" type="presParOf" srcId="{F2AF033B-0791-4860-B1CC-21E5502678AA}" destId="{37B92176-12E1-4DF4-AA63-A2E40C05BDD6}" srcOrd="0" destOrd="0" presId="urn:microsoft.com/office/officeart/2005/8/layout/hierarchy1"/>
    <dgm:cxn modelId="{793454BD-C11A-4DC5-A138-9F7263DB1C0D}" type="presParOf" srcId="{37B92176-12E1-4DF4-AA63-A2E40C05BDD6}" destId="{F75478E2-9DB5-40C3-B421-F4938B949B58}" srcOrd="0" destOrd="0" presId="urn:microsoft.com/office/officeart/2005/8/layout/hierarchy1"/>
    <dgm:cxn modelId="{AC5D2DF7-6B7E-484D-BACE-4F8388F4531C}" type="presParOf" srcId="{37B92176-12E1-4DF4-AA63-A2E40C05BDD6}" destId="{D54908ED-1F71-4EAE-98FD-7C11B3BCE8A0}" srcOrd="1" destOrd="0" presId="urn:microsoft.com/office/officeart/2005/8/layout/hierarchy1"/>
    <dgm:cxn modelId="{C68448D4-06FC-47D7-8C88-350508D5C1E5}" type="presParOf" srcId="{F2AF033B-0791-4860-B1CC-21E5502678AA}" destId="{C1521552-E8D8-498D-9FE1-A48701C0278A}" srcOrd="1" destOrd="0" presId="urn:microsoft.com/office/officeart/2005/8/layout/hierarchy1"/>
    <dgm:cxn modelId="{457A1F4E-CA65-4EBF-86E0-4F2DC3AC6C7F}" type="presParOf" srcId="{B7C71D58-A42E-4B48-868A-4B4CD0318200}" destId="{CB0F22B7-EC9F-4463-B060-D6CA70F35EAF}" srcOrd="2" destOrd="0" presId="urn:microsoft.com/office/officeart/2005/8/layout/hierarchy1"/>
    <dgm:cxn modelId="{8BF24889-46A7-4997-9A4E-62B27E72932E}" type="presParOf" srcId="{B7C71D58-A42E-4B48-868A-4B4CD0318200}" destId="{FB455DE0-6C4C-428D-B9EC-3CEBFFEAD84A}" srcOrd="3" destOrd="0" presId="urn:microsoft.com/office/officeart/2005/8/layout/hierarchy1"/>
    <dgm:cxn modelId="{7F6B79FA-547E-44D4-97AD-6360B0CCDABA}" type="presParOf" srcId="{FB455DE0-6C4C-428D-B9EC-3CEBFFEAD84A}" destId="{E6D2A6D9-268D-4DDA-A94A-19731FDAFD2A}" srcOrd="0" destOrd="0" presId="urn:microsoft.com/office/officeart/2005/8/layout/hierarchy1"/>
    <dgm:cxn modelId="{1A282386-EAD0-4921-BDE8-227A480F82B0}" type="presParOf" srcId="{E6D2A6D9-268D-4DDA-A94A-19731FDAFD2A}" destId="{2C28D774-8ED7-42E7-9A5F-210F63DE76D8}" srcOrd="0" destOrd="0" presId="urn:microsoft.com/office/officeart/2005/8/layout/hierarchy1"/>
    <dgm:cxn modelId="{754AFD85-F0A1-4986-9B49-D70F86C7CFE4}" type="presParOf" srcId="{E6D2A6D9-268D-4DDA-A94A-19731FDAFD2A}" destId="{FCE9BD5E-B0FC-4FAB-9752-89B5FC0E04B1}" srcOrd="1" destOrd="0" presId="urn:microsoft.com/office/officeart/2005/8/layout/hierarchy1"/>
    <dgm:cxn modelId="{AB26DBBE-FEF4-48D2-A393-AAE035F03F1E}" type="presParOf" srcId="{FB455DE0-6C4C-428D-B9EC-3CEBFFEAD84A}" destId="{65DA376E-1A71-4566-AD81-DC58F59200B2}" srcOrd="1" destOrd="0" presId="urn:microsoft.com/office/officeart/2005/8/layout/hierarchy1"/>
    <dgm:cxn modelId="{E4E2ABCF-03CE-4361-BEA6-2180C151B5A1}" type="presParOf" srcId="{65DA376E-1A71-4566-AD81-DC58F59200B2}" destId="{32286AC3-0D0F-454F-A963-777485B36200}" srcOrd="0" destOrd="0" presId="urn:microsoft.com/office/officeart/2005/8/layout/hierarchy1"/>
    <dgm:cxn modelId="{8E7769EA-08F4-4E94-8119-1BE0765D08C3}" type="presParOf" srcId="{65DA376E-1A71-4566-AD81-DC58F59200B2}" destId="{4EFF0103-A92A-4342-8F92-446B2B4B0B09}" srcOrd="1" destOrd="0" presId="urn:microsoft.com/office/officeart/2005/8/layout/hierarchy1"/>
    <dgm:cxn modelId="{72F09621-EAB2-47EB-A763-65C00C16E447}" type="presParOf" srcId="{4EFF0103-A92A-4342-8F92-446B2B4B0B09}" destId="{9E6E6393-388A-4BEB-9F56-06E7E1394222}" srcOrd="0" destOrd="0" presId="urn:microsoft.com/office/officeart/2005/8/layout/hierarchy1"/>
    <dgm:cxn modelId="{8CD089D7-1D22-47C7-8AF4-0D5CC8B31F75}" type="presParOf" srcId="{9E6E6393-388A-4BEB-9F56-06E7E1394222}" destId="{450F741E-D041-48A0-87BF-96363E8A1DF5}" srcOrd="0" destOrd="0" presId="urn:microsoft.com/office/officeart/2005/8/layout/hierarchy1"/>
    <dgm:cxn modelId="{577DCEEB-E7AD-42C9-8508-11ED1DED43A5}" type="presParOf" srcId="{9E6E6393-388A-4BEB-9F56-06E7E1394222}" destId="{08468D69-CBD5-44C5-A207-18A573C3064F}" srcOrd="1" destOrd="0" presId="urn:microsoft.com/office/officeart/2005/8/layout/hierarchy1"/>
    <dgm:cxn modelId="{07DA131A-4A77-42C0-B642-1B1A3D3026A8}" type="presParOf" srcId="{4EFF0103-A92A-4342-8F92-446B2B4B0B09}" destId="{47F9DA60-7BF8-4B81-B6EA-20324C564F00}" srcOrd="1" destOrd="0" presId="urn:microsoft.com/office/officeart/2005/8/layout/hierarchy1"/>
    <dgm:cxn modelId="{975AA7A5-25FA-44FB-81B0-8B2BAA329619}" type="presParOf" srcId="{65DA376E-1A71-4566-AD81-DC58F59200B2}" destId="{9236F533-DF91-48BE-92B9-FDE404992457}" srcOrd="2" destOrd="0" presId="urn:microsoft.com/office/officeart/2005/8/layout/hierarchy1"/>
    <dgm:cxn modelId="{EDDE6441-7415-4CC5-AB5C-D135759482A3}" type="presParOf" srcId="{65DA376E-1A71-4566-AD81-DC58F59200B2}" destId="{93DF021C-E671-4396-AF27-0244576D92EC}" srcOrd="3" destOrd="0" presId="urn:microsoft.com/office/officeart/2005/8/layout/hierarchy1"/>
    <dgm:cxn modelId="{DC04E831-1740-48ED-BB56-E75E23C22C40}" type="presParOf" srcId="{93DF021C-E671-4396-AF27-0244576D92EC}" destId="{34C70093-FC49-412A-9195-7C5F8EDACA96}" srcOrd="0" destOrd="0" presId="urn:microsoft.com/office/officeart/2005/8/layout/hierarchy1"/>
    <dgm:cxn modelId="{EBF077F8-46FE-43C4-B681-4A7273644B3E}" type="presParOf" srcId="{34C70093-FC49-412A-9195-7C5F8EDACA96}" destId="{14CC3E42-6AD2-4D3C-A85F-BE5A9A1BEC9A}" srcOrd="0" destOrd="0" presId="urn:microsoft.com/office/officeart/2005/8/layout/hierarchy1"/>
    <dgm:cxn modelId="{B9095835-18F0-46E4-8E37-A9BBBE01F72E}" type="presParOf" srcId="{34C70093-FC49-412A-9195-7C5F8EDACA96}" destId="{EB5B3030-70A8-4243-B769-8402D2414F0C}" srcOrd="1" destOrd="0" presId="urn:microsoft.com/office/officeart/2005/8/layout/hierarchy1"/>
    <dgm:cxn modelId="{CF65042A-0540-4EF7-95C0-AC647E5A6545}" type="presParOf" srcId="{93DF021C-E671-4396-AF27-0244576D92EC}" destId="{75C31214-1FA0-4296-A54C-FD204A8981A3}" srcOrd="1" destOrd="0" presId="urn:microsoft.com/office/officeart/2005/8/layout/hierarchy1"/>
    <dgm:cxn modelId="{ECC32726-5ACE-4FCE-9E77-AA6B24BACFE4}" type="presParOf" srcId="{875DAB1D-BFFD-4DD1-BF93-D0D23B30A674}" destId="{069AF6E0-EDED-450A-8075-08E6A0E48F3A}" srcOrd="2" destOrd="0" presId="urn:microsoft.com/office/officeart/2005/8/layout/hierarchy1"/>
    <dgm:cxn modelId="{EACD8C98-B3E0-4D47-9CAE-66EE37730EEB}" type="presParOf" srcId="{875DAB1D-BFFD-4DD1-BF93-D0D23B30A674}" destId="{A0F2A4E8-C17D-4761-AADC-27A21B3FB8C8}" srcOrd="3" destOrd="0" presId="urn:microsoft.com/office/officeart/2005/8/layout/hierarchy1"/>
    <dgm:cxn modelId="{F290A894-F9B4-4D83-A75B-8CBCD12093B4}" type="presParOf" srcId="{A0F2A4E8-C17D-4761-AADC-27A21B3FB8C8}" destId="{E34C278F-66F1-47EA-80AC-46AD529776EC}" srcOrd="0" destOrd="0" presId="urn:microsoft.com/office/officeart/2005/8/layout/hierarchy1"/>
    <dgm:cxn modelId="{724648E3-AB3E-432D-B1F3-120546281057}" type="presParOf" srcId="{E34C278F-66F1-47EA-80AC-46AD529776EC}" destId="{E73801B7-CA79-4D08-9878-1CC40C81CED8}" srcOrd="0" destOrd="0" presId="urn:microsoft.com/office/officeart/2005/8/layout/hierarchy1"/>
    <dgm:cxn modelId="{BB181D75-D22A-4C11-AEB0-655EBE64CB62}" type="presParOf" srcId="{E34C278F-66F1-47EA-80AC-46AD529776EC}" destId="{93A761B8-A082-4A09-90CC-95299E7DF346}" srcOrd="1" destOrd="0" presId="urn:microsoft.com/office/officeart/2005/8/layout/hierarchy1"/>
    <dgm:cxn modelId="{ECC4BC67-8C06-4E88-9B1B-6FAC0F289464}" type="presParOf" srcId="{A0F2A4E8-C17D-4761-AADC-27A21B3FB8C8}" destId="{FCD14DDD-8B84-49B0-978F-5B216F3B0F0C}" srcOrd="1" destOrd="0" presId="urn:microsoft.com/office/officeart/2005/8/layout/hierarchy1"/>
    <dgm:cxn modelId="{88C95DD6-AD82-4C83-9F31-AC8A59314A42}" type="presParOf" srcId="{FCD14DDD-8B84-49B0-978F-5B216F3B0F0C}" destId="{46EFF052-D830-4F11-A397-AB50D823372F}" srcOrd="0" destOrd="0" presId="urn:microsoft.com/office/officeart/2005/8/layout/hierarchy1"/>
    <dgm:cxn modelId="{671D4859-66A8-45B9-B143-085C79FE04DD}" type="presParOf" srcId="{FCD14DDD-8B84-49B0-978F-5B216F3B0F0C}" destId="{1CE92EE3-E84A-46BE-BD20-E07FCA8541B3}" srcOrd="1" destOrd="0" presId="urn:microsoft.com/office/officeart/2005/8/layout/hierarchy1"/>
    <dgm:cxn modelId="{E0B8A21A-D757-4BED-9A15-C857B3177028}" type="presParOf" srcId="{1CE92EE3-E84A-46BE-BD20-E07FCA8541B3}" destId="{CB1913CA-3CC8-4C9C-8320-CD37AA279A9A}" srcOrd="0" destOrd="0" presId="urn:microsoft.com/office/officeart/2005/8/layout/hierarchy1"/>
    <dgm:cxn modelId="{EBC8E524-B9B5-49CD-B604-67E8EAB5BC2C}" type="presParOf" srcId="{CB1913CA-3CC8-4C9C-8320-CD37AA279A9A}" destId="{577A3CA3-3D20-494E-B303-BB4EDE5AA081}" srcOrd="0" destOrd="0" presId="urn:microsoft.com/office/officeart/2005/8/layout/hierarchy1"/>
    <dgm:cxn modelId="{3B55C50A-5F18-4789-B34F-D7898187B20B}" type="presParOf" srcId="{CB1913CA-3CC8-4C9C-8320-CD37AA279A9A}" destId="{BB3DF88B-4C9A-4EF3-9BF2-16D5B7458A87}" srcOrd="1" destOrd="0" presId="urn:microsoft.com/office/officeart/2005/8/layout/hierarchy1"/>
    <dgm:cxn modelId="{7E7E6B2A-74C9-4F9A-A54A-0E5DA0A64834}" type="presParOf" srcId="{1CE92EE3-E84A-46BE-BD20-E07FCA8541B3}" destId="{8E19F3C8-BFD2-4958-8536-3DC86D43C604}" srcOrd="1" destOrd="0" presId="urn:microsoft.com/office/officeart/2005/8/layout/hierarchy1"/>
    <dgm:cxn modelId="{DDE3E8DE-02F9-45CB-8D36-8CF1A8DDB0CC}" type="presParOf" srcId="{8E19F3C8-BFD2-4958-8536-3DC86D43C604}" destId="{EAF5A412-B4BE-45A8-A1FC-5A93D19A0E08}" srcOrd="0" destOrd="0" presId="urn:microsoft.com/office/officeart/2005/8/layout/hierarchy1"/>
    <dgm:cxn modelId="{D0A3FBF1-0883-414C-A2EC-5186F1029C3E}" type="presParOf" srcId="{8E19F3C8-BFD2-4958-8536-3DC86D43C604}" destId="{02647221-B728-4D74-9C1F-589D237ECFC4}" srcOrd="1" destOrd="0" presId="urn:microsoft.com/office/officeart/2005/8/layout/hierarchy1"/>
    <dgm:cxn modelId="{204BDE48-194E-4AF1-A3FD-2883C7E6E8E8}" type="presParOf" srcId="{02647221-B728-4D74-9C1F-589D237ECFC4}" destId="{023617F5-1832-49DD-84F2-B0BF6943366C}" srcOrd="0" destOrd="0" presId="urn:microsoft.com/office/officeart/2005/8/layout/hierarchy1"/>
    <dgm:cxn modelId="{1436C743-2CCD-4E40-988E-D9CD071FA669}" type="presParOf" srcId="{023617F5-1832-49DD-84F2-B0BF6943366C}" destId="{AFECA6C0-6AC2-4834-ACC5-EC78D67C38F4}" srcOrd="0" destOrd="0" presId="urn:microsoft.com/office/officeart/2005/8/layout/hierarchy1"/>
    <dgm:cxn modelId="{4C93510C-6313-401D-A6E6-57821EF27945}" type="presParOf" srcId="{023617F5-1832-49DD-84F2-B0BF6943366C}" destId="{B5069144-C36D-458E-8411-8FBA605E1339}" srcOrd="1" destOrd="0" presId="urn:microsoft.com/office/officeart/2005/8/layout/hierarchy1"/>
    <dgm:cxn modelId="{EB1EA1C9-1CD3-432F-B175-BC5F171F5974}" type="presParOf" srcId="{02647221-B728-4D74-9C1F-589D237ECFC4}" destId="{100EF532-133F-4AEC-936B-79521716AEDA}" srcOrd="1" destOrd="0" presId="urn:microsoft.com/office/officeart/2005/8/layout/hierarchy1"/>
    <dgm:cxn modelId="{F780813A-6B7C-4A14-AB23-D5E85DF4CC68}" type="presParOf" srcId="{8E19F3C8-BFD2-4958-8536-3DC86D43C604}" destId="{1E4C314F-213A-4501-A0D9-7A29EDF24228}" srcOrd="2" destOrd="0" presId="urn:microsoft.com/office/officeart/2005/8/layout/hierarchy1"/>
    <dgm:cxn modelId="{FDC882B8-992D-4930-901A-9036F8F56E49}" type="presParOf" srcId="{8E19F3C8-BFD2-4958-8536-3DC86D43C604}" destId="{F2B36AE8-264B-499C-B05C-B17D5D5664DD}" srcOrd="3" destOrd="0" presId="urn:microsoft.com/office/officeart/2005/8/layout/hierarchy1"/>
    <dgm:cxn modelId="{F7EA1143-DA89-4A79-B8D2-AE55D64EEE75}" type="presParOf" srcId="{F2B36AE8-264B-499C-B05C-B17D5D5664DD}" destId="{92C51086-7CEE-4FF7-B953-6028571966D8}" srcOrd="0" destOrd="0" presId="urn:microsoft.com/office/officeart/2005/8/layout/hierarchy1"/>
    <dgm:cxn modelId="{01B4B136-0CA0-4A3B-B286-0CDF64F1A427}" type="presParOf" srcId="{92C51086-7CEE-4FF7-B953-6028571966D8}" destId="{C950F34F-0CA5-44C9-AA41-AF663694E4DF}" srcOrd="0" destOrd="0" presId="urn:microsoft.com/office/officeart/2005/8/layout/hierarchy1"/>
    <dgm:cxn modelId="{EDE4127E-3AFE-4BB3-B1AC-25C3A6176758}" type="presParOf" srcId="{92C51086-7CEE-4FF7-B953-6028571966D8}" destId="{566F0310-3DC3-40D6-BDB1-88466926E6BB}" srcOrd="1" destOrd="0" presId="urn:microsoft.com/office/officeart/2005/8/layout/hierarchy1"/>
    <dgm:cxn modelId="{F8AC8884-516C-423E-9605-638C2D187C43}" type="presParOf" srcId="{F2B36AE8-264B-499C-B05C-B17D5D5664DD}" destId="{7E6A5846-67B1-411C-8A0B-97E772AC5E0C}" srcOrd="1" destOrd="0" presId="urn:microsoft.com/office/officeart/2005/8/layout/hierarchy1"/>
    <dgm:cxn modelId="{931EAF8D-07D7-40A0-AA87-043FDCADB4FE}" type="presParOf" srcId="{FCD14DDD-8B84-49B0-978F-5B216F3B0F0C}" destId="{7A65DD87-484C-4F58-B91B-2C3173BC7C9E}" srcOrd="2" destOrd="0" presId="urn:microsoft.com/office/officeart/2005/8/layout/hierarchy1"/>
    <dgm:cxn modelId="{527C24E9-CC0A-4DB2-B9B6-B342873EFF57}" type="presParOf" srcId="{FCD14DDD-8B84-49B0-978F-5B216F3B0F0C}" destId="{BA0CEEE0-6562-41B1-BA96-7FB65D148718}" srcOrd="3" destOrd="0" presId="urn:microsoft.com/office/officeart/2005/8/layout/hierarchy1"/>
    <dgm:cxn modelId="{B8CBFFD3-2FEA-4058-843C-258478675CCD}" type="presParOf" srcId="{BA0CEEE0-6562-41B1-BA96-7FB65D148718}" destId="{D93AAA80-FA29-4A9C-B826-DC030706EA2D}" srcOrd="0" destOrd="0" presId="urn:microsoft.com/office/officeart/2005/8/layout/hierarchy1"/>
    <dgm:cxn modelId="{C9AB47F0-7628-4364-9BAA-12FF93205C08}" type="presParOf" srcId="{D93AAA80-FA29-4A9C-B826-DC030706EA2D}" destId="{3ED7E47E-D24B-4847-85F3-0B0E2CF621FD}" srcOrd="0" destOrd="0" presId="urn:microsoft.com/office/officeart/2005/8/layout/hierarchy1"/>
    <dgm:cxn modelId="{CDC2FB68-88F1-4737-B446-3520BB6164C5}" type="presParOf" srcId="{D93AAA80-FA29-4A9C-B826-DC030706EA2D}" destId="{25087E93-27B6-4A55-8733-E59255D40359}" srcOrd="1" destOrd="0" presId="urn:microsoft.com/office/officeart/2005/8/layout/hierarchy1"/>
    <dgm:cxn modelId="{0268CD22-AFE6-4225-900C-09476A23FB94}" type="presParOf" srcId="{BA0CEEE0-6562-41B1-BA96-7FB65D148718}" destId="{3D3B3E64-8558-4242-9354-DA17AC343FD7}" srcOrd="1" destOrd="0" presId="urn:microsoft.com/office/officeart/2005/8/layout/hierarchy1"/>
    <dgm:cxn modelId="{5DBEB3FD-0C4D-4BD1-86E9-AD24CB399A63}" type="presParOf" srcId="{3D3B3E64-8558-4242-9354-DA17AC343FD7}" destId="{068C0B4F-AA12-4F10-99CD-79674ED9AD51}" srcOrd="0" destOrd="0" presId="urn:microsoft.com/office/officeart/2005/8/layout/hierarchy1"/>
    <dgm:cxn modelId="{A217D048-B2D6-46CC-9BC6-3B35228C2A42}" type="presParOf" srcId="{3D3B3E64-8558-4242-9354-DA17AC343FD7}" destId="{76C9FEB5-BB7C-4CB1-BDA0-4623CD5E4F7D}" srcOrd="1" destOrd="0" presId="urn:microsoft.com/office/officeart/2005/8/layout/hierarchy1"/>
    <dgm:cxn modelId="{1472689D-09E1-495E-9E6D-6B8B5FD91687}" type="presParOf" srcId="{76C9FEB5-BB7C-4CB1-BDA0-4623CD5E4F7D}" destId="{D03D855B-469B-4E54-AC9B-660CC2E54B24}" srcOrd="0" destOrd="0" presId="urn:microsoft.com/office/officeart/2005/8/layout/hierarchy1"/>
    <dgm:cxn modelId="{EE20D0BA-F049-4CC8-8AE0-9A848CBA38E0}" type="presParOf" srcId="{D03D855B-469B-4E54-AC9B-660CC2E54B24}" destId="{5B0CF8DE-28AA-4C2D-B97E-D5FCE7D5AEB6}" srcOrd="0" destOrd="0" presId="urn:microsoft.com/office/officeart/2005/8/layout/hierarchy1"/>
    <dgm:cxn modelId="{FDC2689D-3727-4B10-8628-9B6FB17913EA}" type="presParOf" srcId="{D03D855B-469B-4E54-AC9B-660CC2E54B24}" destId="{96DA48FC-94BE-401A-A8FC-C5A16A03923A}" srcOrd="1" destOrd="0" presId="urn:microsoft.com/office/officeart/2005/8/layout/hierarchy1"/>
    <dgm:cxn modelId="{D851128E-EF1C-4AA2-B4BA-8AD67687C459}" type="presParOf" srcId="{76C9FEB5-BB7C-4CB1-BDA0-4623CD5E4F7D}" destId="{AB42C628-2B74-455B-B8AF-563AB432E5BE}" srcOrd="1" destOrd="0" presId="urn:microsoft.com/office/officeart/2005/8/layout/hierarchy1"/>
    <dgm:cxn modelId="{CA0877A0-C4D4-477A-8397-9C86804CF773}" type="presParOf" srcId="{3D3B3E64-8558-4242-9354-DA17AC343FD7}" destId="{95D1311E-825B-4A12-962F-C2C4E0E08D88}" srcOrd="2" destOrd="0" presId="urn:microsoft.com/office/officeart/2005/8/layout/hierarchy1"/>
    <dgm:cxn modelId="{85F8087B-E9DB-4050-A489-D51F25F2FC07}" type="presParOf" srcId="{3D3B3E64-8558-4242-9354-DA17AC343FD7}" destId="{A47931E9-1185-467D-8C4C-1BE8E91AC8D1}" srcOrd="3" destOrd="0" presId="urn:microsoft.com/office/officeart/2005/8/layout/hierarchy1"/>
    <dgm:cxn modelId="{A5C82C18-9BF5-466B-9C9C-25A458CB9E2F}" type="presParOf" srcId="{A47931E9-1185-467D-8C4C-1BE8E91AC8D1}" destId="{8BD84220-1551-4D9C-80BD-0329E826855E}" srcOrd="0" destOrd="0" presId="urn:microsoft.com/office/officeart/2005/8/layout/hierarchy1"/>
    <dgm:cxn modelId="{8C1A08E2-4554-484C-8959-C910B24E2776}" type="presParOf" srcId="{8BD84220-1551-4D9C-80BD-0329E826855E}" destId="{1BF0EDDC-7C30-4331-8260-AF2B2D85DCCE}" srcOrd="0" destOrd="0" presId="urn:microsoft.com/office/officeart/2005/8/layout/hierarchy1"/>
    <dgm:cxn modelId="{B29EBAD6-48BB-4F46-9819-BD37428FEC91}" type="presParOf" srcId="{8BD84220-1551-4D9C-80BD-0329E826855E}" destId="{08A83856-423C-4E98-A8DF-02EB57625BD0}" srcOrd="1" destOrd="0" presId="urn:microsoft.com/office/officeart/2005/8/layout/hierarchy1"/>
    <dgm:cxn modelId="{6C33A2AA-79D6-4BD9-9F41-AF749C74D6F1}" type="presParOf" srcId="{A47931E9-1185-467D-8C4C-1BE8E91AC8D1}" destId="{0BBDC319-DED6-4DE5-9052-EE0A7480B05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Root</a:t>
          </a:r>
          <a:br>
            <a:rPr lang="en-US"/>
          </a:br>
          <a:r>
            <a:rPr lang="en-US"/>
            <a:t>List&lt;v, id&gt;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Lst>
  <dgm:cxnLst>
    <dgm:cxn modelId="{2DCD585F-E0EF-49C3-AACC-6313AB8D1B24}" type="presOf" srcId="{6ABF8A09-8CC5-4727-9D6A-FF7CF9830E32}" destId="{7DDC99F7-AB82-4E1A-AC92-8E54344857CB}"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56AEA4B5-28D7-497F-84B0-0E3A6605F87B}" type="presOf" srcId="{AAA0A223-F702-4DDD-9E6A-DE71BD83DA08}" destId="{86EF85B3-EB57-4F79-B600-688A971A6B01}" srcOrd="0" destOrd="0" presId="urn:microsoft.com/office/officeart/2005/8/layout/hierarchy1"/>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Root</a:t>
          </a:r>
          <a:br>
            <a:rPr lang="en-US"/>
          </a:br>
          <a:r>
            <a:rPr lang="en-US"/>
            <a:t>List&lt;v, id&gt;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Lst>
  <dgm:cxnLst>
    <dgm:cxn modelId="{2DCD585F-E0EF-49C3-AACC-6313AB8D1B24}" type="presOf" srcId="{6ABF8A09-8CC5-4727-9D6A-FF7CF9830E32}" destId="{7DDC99F7-AB82-4E1A-AC92-8E54344857CB}"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56AEA4B5-28D7-497F-84B0-0E3A6605F87B}" type="presOf" srcId="{AAA0A223-F702-4DDD-9E6A-DE71BD83DA08}" destId="{86EF85B3-EB57-4F79-B600-688A971A6B01}" srcOrd="0" destOrd="0" presId="urn:microsoft.com/office/officeart/2005/8/layout/hierarchy1"/>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Root</a:t>
          </a:r>
          <a:br>
            <a:rPr lang="en-US"/>
          </a:br>
          <a:r>
            <a:rPr lang="en-US"/>
            <a:t>List&lt;v, p&gt;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Lst>
  <dgm:cxnLst>
    <dgm:cxn modelId="{2DCD585F-E0EF-49C3-AACC-6313AB8D1B24}" type="presOf" srcId="{6ABF8A09-8CC5-4727-9D6A-FF7CF9830E32}" destId="{7DDC99F7-AB82-4E1A-AC92-8E54344857CB}"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56AEA4B5-28D7-497F-84B0-0E3A6605F87B}" type="presOf" srcId="{AAA0A223-F702-4DDD-9E6A-DE71BD83DA08}" destId="{86EF85B3-EB57-4F79-B600-688A971A6B01}" srcOrd="0" destOrd="0" presId="urn:microsoft.com/office/officeart/2005/8/layout/hierarchy1"/>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Leaf 1</a:t>
          </a:r>
          <a:br>
            <a:rPr lang="en-US"/>
          </a:br>
          <a:r>
            <a:rPr lang="en-US"/>
            <a:t>List&lt;v, id&gt;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Lst>
  <dgm:cxnLst>
    <dgm:cxn modelId="{2DCD585F-E0EF-49C3-AACC-6313AB8D1B24}" type="presOf" srcId="{6ABF8A09-8CC5-4727-9D6A-FF7CF9830E32}" destId="{7DDC99F7-AB82-4E1A-AC92-8E54344857CB}"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56AEA4B5-28D7-497F-84B0-0E3A6605F87B}" type="presOf" srcId="{AAA0A223-F702-4DDD-9E6A-DE71BD83DA08}" destId="{86EF85B3-EB57-4F79-B600-688A971A6B01}" srcOrd="0" destOrd="0" presId="urn:microsoft.com/office/officeart/2005/8/layout/hierarchy1"/>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Leaf 2</a:t>
          </a:r>
          <a:br>
            <a:rPr lang="en-US"/>
          </a:br>
          <a:r>
            <a:rPr lang="en-US"/>
            <a:t>List&lt;v, id&gt;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Lst>
  <dgm:cxnLst>
    <dgm:cxn modelId="{2DCD585F-E0EF-49C3-AACC-6313AB8D1B24}" type="presOf" srcId="{6ABF8A09-8CC5-4727-9D6A-FF7CF9830E32}" destId="{7DDC99F7-AB82-4E1A-AC92-8E54344857CB}"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56AEA4B5-28D7-497F-84B0-0E3A6605F87B}" type="presOf" srcId="{AAA0A223-F702-4DDD-9E6A-DE71BD83DA08}" destId="{86EF85B3-EB57-4F79-B600-688A971A6B01}" srcOrd="0" destOrd="0" presId="urn:microsoft.com/office/officeart/2005/8/layout/hierarchy1"/>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Leaf 1</a:t>
          </a:r>
          <a:br>
            <a:rPr lang="en-US"/>
          </a:br>
          <a:r>
            <a:rPr lang="en-US"/>
            <a:t>List&lt;v, id&gt;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Lst>
  <dgm:cxnLst>
    <dgm:cxn modelId="{2DCD585F-E0EF-49C3-AACC-6313AB8D1B24}" type="presOf" srcId="{6ABF8A09-8CC5-4727-9D6A-FF7CF9830E32}" destId="{7DDC99F7-AB82-4E1A-AC92-8E54344857CB}"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56AEA4B5-28D7-497F-84B0-0E3A6605F87B}" type="presOf" srcId="{AAA0A223-F702-4DDD-9E6A-DE71BD83DA08}" destId="{86EF85B3-EB57-4F79-B600-688A971A6B01}" srcOrd="0" destOrd="0" presId="urn:microsoft.com/office/officeart/2005/8/layout/hierarchy1"/>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AA0A223-F702-4DDD-9E6A-DE71BD83DA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BF8A09-8CC5-4727-9D6A-FF7CF9830E32}">
      <dgm:prSet phldrT="[Text]"/>
      <dgm:spPr/>
      <dgm:t>
        <a:bodyPr/>
        <a:lstStyle/>
        <a:p>
          <a:r>
            <a:rPr lang="en-US"/>
            <a:t>Leaf 2</a:t>
          </a:r>
          <a:br>
            <a:rPr lang="en-US"/>
          </a:br>
          <a:r>
            <a:rPr lang="en-US"/>
            <a:t>List&lt;v, id&gt;</a:t>
          </a:r>
        </a:p>
      </dgm:t>
    </dgm:pt>
    <dgm:pt modelId="{E300ED3E-A931-45B1-A75B-425D2C9CAD77}" type="parTrans" cxnId="{A4029387-D194-4127-B96B-744EF90B6552}">
      <dgm:prSet/>
      <dgm:spPr/>
      <dgm:t>
        <a:bodyPr/>
        <a:lstStyle/>
        <a:p>
          <a:endParaRPr lang="en-US"/>
        </a:p>
      </dgm:t>
    </dgm:pt>
    <dgm:pt modelId="{F54E67C3-5CB2-4157-BAD0-42787424C3AA}" type="sibTrans" cxnId="{A4029387-D194-4127-B96B-744EF90B6552}">
      <dgm:prSet/>
      <dgm:spPr/>
      <dgm:t>
        <a:bodyPr/>
        <a:lstStyle/>
        <a:p>
          <a:endParaRPr lang="en-US"/>
        </a:p>
      </dgm:t>
    </dgm:pt>
    <dgm:pt modelId="{86EF85B3-EB57-4F79-B600-688A971A6B01}" type="pres">
      <dgm:prSet presAssocID="{AAA0A223-F702-4DDD-9E6A-DE71BD83DA08}" presName="hierChild1" presStyleCnt="0">
        <dgm:presLayoutVars>
          <dgm:chPref val="1"/>
          <dgm:dir/>
          <dgm:animOne val="branch"/>
          <dgm:animLvl val="lvl"/>
          <dgm:resizeHandles/>
        </dgm:presLayoutVars>
      </dgm:prSet>
      <dgm:spPr/>
    </dgm:pt>
    <dgm:pt modelId="{699C39A4-090A-4B22-ABA3-0C25964AF5B9}" type="pres">
      <dgm:prSet presAssocID="{6ABF8A09-8CC5-4727-9D6A-FF7CF9830E32}" presName="hierRoot1" presStyleCnt="0"/>
      <dgm:spPr/>
    </dgm:pt>
    <dgm:pt modelId="{4E8D296E-B695-47C4-9F27-B277C263A896}" type="pres">
      <dgm:prSet presAssocID="{6ABF8A09-8CC5-4727-9D6A-FF7CF9830E32}" presName="composite" presStyleCnt="0"/>
      <dgm:spPr/>
    </dgm:pt>
    <dgm:pt modelId="{0352D132-8E61-4390-9446-7EC1AE96BE74}" type="pres">
      <dgm:prSet presAssocID="{6ABF8A09-8CC5-4727-9D6A-FF7CF9830E32}" presName="background" presStyleLbl="node0" presStyleIdx="0" presStyleCnt="1"/>
      <dgm:spPr/>
    </dgm:pt>
    <dgm:pt modelId="{7DDC99F7-AB82-4E1A-AC92-8E54344857CB}" type="pres">
      <dgm:prSet presAssocID="{6ABF8A09-8CC5-4727-9D6A-FF7CF9830E32}" presName="text" presStyleLbl="fgAcc0" presStyleIdx="0" presStyleCnt="1" custScaleX="129889" custScaleY="139309">
        <dgm:presLayoutVars>
          <dgm:chPref val="3"/>
        </dgm:presLayoutVars>
      </dgm:prSet>
      <dgm:spPr/>
    </dgm:pt>
    <dgm:pt modelId="{875DAB1D-BFFD-4DD1-BF93-D0D23B30A674}" type="pres">
      <dgm:prSet presAssocID="{6ABF8A09-8CC5-4727-9D6A-FF7CF9830E32}" presName="hierChild2" presStyleCnt="0"/>
      <dgm:spPr/>
    </dgm:pt>
  </dgm:ptLst>
  <dgm:cxnLst>
    <dgm:cxn modelId="{2DCD585F-E0EF-49C3-AACC-6313AB8D1B24}" type="presOf" srcId="{6ABF8A09-8CC5-4727-9D6A-FF7CF9830E32}" destId="{7DDC99F7-AB82-4E1A-AC92-8E54344857CB}" srcOrd="0" destOrd="0" presId="urn:microsoft.com/office/officeart/2005/8/layout/hierarchy1"/>
    <dgm:cxn modelId="{A4029387-D194-4127-B96B-744EF90B6552}" srcId="{AAA0A223-F702-4DDD-9E6A-DE71BD83DA08}" destId="{6ABF8A09-8CC5-4727-9D6A-FF7CF9830E32}" srcOrd="0" destOrd="0" parTransId="{E300ED3E-A931-45B1-A75B-425D2C9CAD77}" sibTransId="{F54E67C3-5CB2-4157-BAD0-42787424C3AA}"/>
    <dgm:cxn modelId="{56AEA4B5-28D7-497F-84B0-0E3A6605F87B}" type="presOf" srcId="{AAA0A223-F702-4DDD-9E6A-DE71BD83DA08}" destId="{86EF85B3-EB57-4F79-B600-688A971A6B01}" srcOrd="0" destOrd="0" presId="urn:microsoft.com/office/officeart/2005/8/layout/hierarchy1"/>
    <dgm:cxn modelId="{954C3723-AE67-4628-8ADB-2C5CEA1A764F}" type="presParOf" srcId="{86EF85B3-EB57-4F79-B600-688A971A6B01}" destId="{699C39A4-090A-4B22-ABA3-0C25964AF5B9}" srcOrd="0" destOrd="0" presId="urn:microsoft.com/office/officeart/2005/8/layout/hierarchy1"/>
    <dgm:cxn modelId="{C6D844AF-5083-4654-9D1C-853A1A992B4B}" type="presParOf" srcId="{699C39A4-090A-4B22-ABA3-0C25964AF5B9}" destId="{4E8D296E-B695-47C4-9F27-B277C263A896}" srcOrd="0" destOrd="0" presId="urn:microsoft.com/office/officeart/2005/8/layout/hierarchy1"/>
    <dgm:cxn modelId="{34E7C8FD-C1B7-40E5-8F07-97AA7AC77131}" type="presParOf" srcId="{4E8D296E-B695-47C4-9F27-B277C263A896}" destId="{0352D132-8E61-4390-9446-7EC1AE96BE74}" srcOrd="0" destOrd="0" presId="urn:microsoft.com/office/officeart/2005/8/layout/hierarchy1"/>
    <dgm:cxn modelId="{E6519C20-FAF1-4066-852F-E02F80D60EC3}" type="presParOf" srcId="{4E8D296E-B695-47C4-9F27-B277C263A896}" destId="{7DDC99F7-AB82-4E1A-AC92-8E54344857CB}" srcOrd="1" destOrd="0" presId="urn:microsoft.com/office/officeart/2005/8/layout/hierarchy1"/>
    <dgm:cxn modelId="{EB37B2CF-5717-4386-97D9-FCE533110B26}" type="presParOf" srcId="{699C39A4-090A-4B22-ABA3-0C25964AF5B9}" destId="{875DAB1D-BFFD-4DD1-BF93-D0D23B30A674}"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3F5E1-A76F-4F02-91F3-734A4413E7E3}">
      <dsp:nvSpPr>
        <dsp:cNvPr id="0" name=""/>
        <dsp:cNvSpPr/>
      </dsp:nvSpPr>
      <dsp:spPr>
        <a:xfrm>
          <a:off x="2585769" y="2957489"/>
          <a:ext cx="944647" cy="214848"/>
        </a:xfrm>
        <a:custGeom>
          <a:avLst/>
          <a:gdLst/>
          <a:ahLst/>
          <a:cxnLst/>
          <a:rect l="0" t="0" r="0" b="0"/>
          <a:pathLst>
            <a:path>
              <a:moveTo>
                <a:pt x="0" y="0"/>
              </a:moveTo>
              <a:lnTo>
                <a:pt x="0" y="107424"/>
              </a:lnTo>
              <a:lnTo>
                <a:pt x="944647" y="107424"/>
              </a:lnTo>
              <a:lnTo>
                <a:pt x="944647" y="21484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8040E6-F0EB-48F9-BEAB-E8AFBA6AF6E7}">
      <dsp:nvSpPr>
        <dsp:cNvPr id="0" name=""/>
        <dsp:cNvSpPr/>
      </dsp:nvSpPr>
      <dsp:spPr>
        <a:xfrm>
          <a:off x="1369611" y="2957489"/>
          <a:ext cx="1216157" cy="214848"/>
        </a:xfrm>
        <a:custGeom>
          <a:avLst/>
          <a:gdLst/>
          <a:ahLst/>
          <a:cxnLst/>
          <a:rect l="0" t="0" r="0" b="0"/>
          <a:pathLst>
            <a:path>
              <a:moveTo>
                <a:pt x="1216157" y="0"/>
              </a:moveTo>
              <a:lnTo>
                <a:pt x="1216157" y="107424"/>
              </a:lnTo>
              <a:lnTo>
                <a:pt x="0" y="107424"/>
              </a:lnTo>
              <a:lnTo>
                <a:pt x="0" y="21484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301C4F-2DDD-4DDD-9066-5E8693D6FFDB}">
      <dsp:nvSpPr>
        <dsp:cNvPr id="0" name=""/>
        <dsp:cNvSpPr/>
      </dsp:nvSpPr>
      <dsp:spPr>
        <a:xfrm>
          <a:off x="2535748" y="1069245"/>
          <a:ext cx="91440" cy="214848"/>
        </a:xfrm>
        <a:custGeom>
          <a:avLst/>
          <a:gdLst/>
          <a:ahLst/>
          <a:cxnLst/>
          <a:rect l="0" t="0" r="0" b="0"/>
          <a:pathLst>
            <a:path>
              <a:moveTo>
                <a:pt x="45720" y="0"/>
              </a:moveTo>
              <a:lnTo>
                <a:pt x="45720" y="107424"/>
              </a:lnTo>
              <a:lnTo>
                <a:pt x="50020" y="107424"/>
              </a:lnTo>
              <a:lnTo>
                <a:pt x="50020" y="21484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4D06F5-7504-4C54-829E-11E3CB22D569}">
      <dsp:nvSpPr>
        <dsp:cNvPr id="0" name=""/>
        <dsp:cNvSpPr/>
      </dsp:nvSpPr>
      <dsp:spPr>
        <a:xfrm>
          <a:off x="1945758" y="3379"/>
          <a:ext cx="1271419" cy="1065866"/>
        </a:xfrm>
        <a:prstGeom prst="ellipse">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A9655B-9EC4-4DAE-8136-DEE8BE90D67A}">
      <dsp:nvSpPr>
        <dsp:cNvPr id="0" name=""/>
        <dsp:cNvSpPr/>
      </dsp:nvSpPr>
      <dsp:spPr>
        <a:xfrm>
          <a:off x="3248793" y="201472"/>
          <a:ext cx="1031271" cy="687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Ảnh</a:t>
          </a:r>
        </a:p>
      </dsp:txBody>
      <dsp:txXfrm>
        <a:off x="3248793" y="201472"/>
        <a:ext cx="1031271" cy="687514"/>
      </dsp:txXfrm>
    </dsp:sp>
    <dsp:sp modelId="{85E1DC9B-D100-477C-BE32-5AF523C4FDE0}">
      <dsp:nvSpPr>
        <dsp:cNvPr id="0" name=""/>
        <dsp:cNvSpPr/>
      </dsp:nvSpPr>
      <dsp:spPr>
        <a:xfrm>
          <a:off x="1444110" y="1284093"/>
          <a:ext cx="2283316" cy="1673395"/>
        </a:xfrm>
        <a:prstGeom prst="ellipse">
          <a:avLst/>
        </a:prstGeom>
        <a:blipFill rotWithShape="1">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6AD6BF-8F5B-49F8-A287-DBE16366501F}">
      <dsp:nvSpPr>
        <dsp:cNvPr id="0" name=""/>
        <dsp:cNvSpPr/>
      </dsp:nvSpPr>
      <dsp:spPr>
        <a:xfrm>
          <a:off x="3855916" y="1752600"/>
          <a:ext cx="1031271" cy="687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Xử lý ảnh</a:t>
          </a:r>
        </a:p>
      </dsp:txBody>
      <dsp:txXfrm>
        <a:off x="3855916" y="1752600"/>
        <a:ext cx="1031271" cy="687514"/>
      </dsp:txXfrm>
    </dsp:sp>
    <dsp:sp modelId="{DC998E96-A343-42A8-81AA-5F176942183F}">
      <dsp:nvSpPr>
        <dsp:cNvPr id="0" name=""/>
        <dsp:cNvSpPr/>
      </dsp:nvSpPr>
      <dsp:spPr>
        <a:xfrm>
          <a:off x="772090" y="3172337"/>
          <a:ext cx="1195043" cy="1068506"/>
        </a:xfrm>
        <a:prstGeom prst="ellipse">
          <a:avLst/>
        </a:prstGeom>
        <a:blipFill rotWithShape="1">
          <a:blip xmlns:r="http://schemas.openxmlformats.org/officeDocument/2006/relationships" r:embed="rId3"/>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B76C5C-4733-41B6-AB5C-234F6A055F38}">
      <dsp:nvSpPr>
        <dsp:cNvPr id="0" name=""/>
        <dsp:cNvSpPr/>
      </dsp:nvSpPr>
      <dsp:spPr>
        <a:xfrm>
          <a:off x="1959883" y="3361114"/>
          <a:ext cx="1031271" cy="687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Ảnh "Tốt hơn"</a:t>
          </a:r>
        </a:p>
      </dsp:txBody>
      <dsp:txXfrm>
        <a:off x="1959883" y="3361114"/>
        <a:ext cx="1031271" cy="687514"/>
      </dsp:txXfrm>
    </dsp:sp>
    <dsp:sp modelId="{1CFD38E7-C389-4EDD-B949-3B8E858CCC1F}">
      <dsp:nvSpPr>
        <dsp:cNvPr id="0" name=""/>
        <dsp:cNvSpPr/>
      </dsp:nvSpPr>
      <dsp:spPr>
        <a:xfrm>
          <a:off x="2916518" y="3172337"/>
          <a:ext cx="1227796" cy="1098468"/>
        </a:xfrm>
        <a:prstGeom prst="ellipse">
          <a:avLst/>
        </a:prstGeom>
        <a:blipFill rotWithShape="1">
          <a:blip xmlns:r="http://schemas.openxmlformats.org/officeDocument/2006/relationships" r:embed="rId4"/>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A251E9-69C1-4C27-8437-1B0BD5428E96}">
      <dsp:nvSpPr>
        <dsp:cNvPr id="0" name=""/>
        <dsp:cNvSpPr/>
      </dsp:nvSpPr>
      <dsp:spPr>
        <a:xfrm>
          <a:off x="4172046" y="3376095"/>
          <a:ext cx="1031271" cy="687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Kết luận</a:t>
          </a:r>
        </a:p>
      </dsp:txBody>
      <dsp:txXfrm>
        <a:off x="4172046" y="3376095"/>
        <a:ext cx="1031271" cy="6875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2D132-8E61-4390-9446-7EC1AE96BE74}">
      <dsp:nvSpPr>
        <dsp:cNvPr id="0" name=""/>
        <dsp:cNvSpPr/>
      </dsp:nvSpPr>
      <dsp:spPr>
        <a:xfrm>
          <a:off x="482761" y="1528"/>
          <a:ext cx="2562225" cy="17450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701942" y="209749"/>
          <a:ext cx="2562225" cy="17450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Root</a:t>
          </a:r>
          <a:br>
            <a:rPr lang="en-US" sz="3900" kern="1200"/>
          </a:br>
          <a:r>
            <a:rPr lang="en-US" sz="3900" kern="1200"/>
            <a:t>List&lt;v, p&gt;</a:t>
          </a:r>
        </a:p>
      </dsp:txBody>
      <dsp:txXfrm>
        <a:off x="753052" y="260859"/>
        <a:ext cx="2460005" cy="16427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89CAB-7349-4121-9AE8-11532F444100}">
      <dsp:nvSpPr>
        <dsp:cNvPr id="0" name=""/>
        <dsp:cNvSpPr/>
      </dsp:nvSpPr>
      <dsp:spPr>
        <a:xfrm>
          <a:off x="5729356" y="4994448"/>
          <a:ext cx="4753134" cy="565514"/>
        </a:xfrm>
        <a:custGeom>
          <a:avLst/>
          <a:gdLst/>
          <a:ahLst/>
          <a:cxnLst/>
          <a:rect l="0" t="0" r="0" b="0"/>
          <a:pathLst>
            <a:path>
              <a:moveTo>
                <a:pt x="0" y="0"/>
              </a:moveTo>
              <a:lnTo>
                <a:pt x="0" y="385381"/>
              </a:lnTo>
              <a:lnTo>
                <a:pt x="4753134" y="385381"/>
              </a:lnTo>
              <a:lnTo>
                <a:pt x="4753134" y="56551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CE9FE3-B86E-4020-A69D-036422BEB6C6}">
      <dsp:nvSpPr>
        <dsp:cNvPr id="0" name=""/>
        <dsp:cNvSpPr/>
      </dsp:nvSpPr>
      <dsp:spPr>
        <a:xfrm>
          <a:off x="5729356" y="4994448"/>
          <a:ext cx="2376567" cy="565514"/>
        </a:xfrm>
        <a:custGeom>
          <a:avLst/>
          <a:gdLst/>
          <a:ahLst/>
          <a:cxnLst/>
          <a:rect l="0" t="0" r="0" b="0"/>
          <a:pathLst>
            <a:path>
              <a:moveTo>
                <a:pt x="0" y="0"/>
              </a:moveTo>
              <a:lnTo>
                <a:pt x="0" y="385381"/>
              </a:lnTo>
              <a:lnTo>
                <a:pt x="2376567" y="385381"/>
              </a:lnTo>
              <a:lnTo>
                <a:pt x="2376567" y="56551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457CC1-B9DB-41B5-8095-1460C47D40CB}">
      <dsp:nvSpPr>
        <dsp:cNvPr id="0" name=""/>
        <dsp:cNvSpPr/>
      </dsp:nvSpPr>
      <dsp:spPr>
        <a:xfrm>
          <a:off x="5683636" y="4994448"/>
          <a:ext cx="91440" cy="565514"/>
        </a:xfrm>
        <a:custGeom>
          <a:avLst/>
          <a:gdLst/>
          <a:ahLst/>
          <a:cxnLst/>
          <a:rect l="0" t="0" r="0" b="0"/>
          <a:pathLst>
            <a:path>
              <a:moveTo>
                <a:pt x="45720" y="0"/>
              </a:moveTo>
              <a:lnTo>
                <a:pt x="45720" y="56551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9F705B-5552-4E26-8BC0-0ED911D69ED5}">
      <dsp:nvSpPr>
        <dsp:cNvPr id="0" name=""/>
        <dsp:cNvSpPr/>
      </dsp:nvSpPr>
      <dsp:spPr>
        <a:xfrm>
          <a:off x="3352789" y="4994448"/>
          <a:ext cx="2376567" cy="565514"/>
        </a:xfrm>
        <a:custGeom>
          <a:avLst/>
          <a:gdLst/>
          <a:ahLst/>
          <a:cxnLst/>
          <a:rect l="0" t="0" r="0" b="0"/>
          <a:pathLst>
            <a:path>
              <a:moveTo>
                <a:pt x="2376567" y="0"/>
              </a:moveTo>
              <a:lnTo>
                <a:pt x="2376567" y="385381"/>
              </a:lnTo>
              <a:lnTo>
                <a:pt x="0" y="385381"/>
              </a:lnTo>
              <a:lnTo>
                <a:pt x="0" y="56551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1CA3A-82F9-4782-99A9-4BB90E1424D3}">
      <dsp:nvSpPr>
        <dsp:cNvPr id="0" name=""/>
        <dsp:cNvSpPr/>
      </dsp:nvSpPr>
      <dsp:spPr>
        <a:xfrm>
          <a:off x="976222" y="4994448"/>
          <a:ext cx="4753134" cy="565514"/>
        </a:xfrm>
        <a:custGeom>
          <a:avLst/>
          <a:gdLst/>
          <a:ahLst/>
          <a:cxnLst/>
          <a:rect l="0" t="0" r="0" b="0"/>
          <a:pathLst>
            <a:path>
              <a:moveTo>
                <a:pt x="4753134" y="0"/>
              </a:moveTo>
              <a:lnTo>
                <a:pt x="4753134" y="385381"/>
              </a:lnTo>
              <a:lnTo>
                <a:pt x="0" y="385381"/>
              </a:lnTo>
              <a:lnTo>
                <a:pt x="0" y="56551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2D132-8E61-4390-9446-7EC1AE96BE74}">
      <dsp:nvSpPr>
        <dsp:cNvPr id="0" name=""/>
        <dsp:cNvSpPr/>
      </dsp:nvSpPr>
      <dsp:spPr>
        <a:xfrm>
          <a:off x="4466534" y="3274352"/>
          <a:ext cx="2525644" cy="172009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4682585" y="3479601"/>
          <a:ext cx="2525644" cy="172009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Root</a:t>
          </a:r>
          <a:br>
            <a:rPr lang="en-US" sz="4100" kern="1200"/>
          </a:br>
          <a:r>
            <a:rPr lang="en-US" sz="4100" kern="1200"/>
            <a:t>List&lt;v,p&gt;</a:t>
          </a:r>
        </a:p>
      </dsp:txBody>
      <dsp:txXfrm>
        <a:off x="4732965" y="3529981"/>
        <a:ext cx="2424884" cy="1619336"/>
      </dsp:txXfrm>
    </dsp:sp>
    <dsp:sp modelId="{FF341E1B-D954-418D-AD91-3CBE898A8C3F}">
      <dsp:nvSpPr>
        <dsp:cNvPr id="0" name=""/>
        <dsp:cNvSpPr/>
      </dsp:nvSpPr>
      <dsp:spPr>
        <a:xfrm>
          <a:off x="3990" y="5559963"/>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8C4542-02FB-492A-BF3C-5E8E47608D11}">
      <dsp:nvSpPr>
        <dsp:cNvPr id="0" name=""/>
        <dsp:cNvSpPr/>
      </dsp:nvSpPr>
      <dsp:spPr>
        <a:xfrm>
          <a:off x="220041" y="5765212"/>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Leaf 1</a:t>
          </a:r>
        </a:p>
      </dsp:txBody>
      <dsp:txXfrm>
        <a:off x="256205" y="5801376"/>
        <a:ext cx="1872136" cy="1162406"/>
      </dsp:txXfrm>
    </dsp:sp>
    <dsp:sp modelId="{EC97C363-09AD-4EDE-8A1A-649B710DC163}">
      <dsp:nvSpPr>
        <dsp:cNvPr id="0" name=""/>
        <dsp:cNvSpPr/>
      </dsp:nvSpPr>
      <dsp:spPr>
        <a:xfrm>
          <a:off x="2380557" y="5559963"/>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5F07C0-BF57-414E-8EE2-583E0FCC89D5}">
      <dsp:nvSpPr>
        <dsp:cNvPr id="0" name=""/>
        <dsp:cNvSpPr/>
      </dsp:nvSpPr>
      <dsp:spPr>
        <a:xfrm>
          <a:off x="2596609" y="5765212"/>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Leaf 2</a:t>
          </a:r>
        </a:p>
      </dsp:txBody>
      <dsp:txXfrm>
        <a:off x="2632773" y="5801376"/>
        <a:ext cx="1872136" cy="1162406"/>
      </dsp:txXfrm>
    </dsp:sp>
    <dsp:sp modelId="{79CAC23D-2BB4-4010-AB8D-897659450B4B}">
      <dsp:nvSpPr>
        <dsp:cNvPr id="0" name=""/>
        <dsp:cNvSpPr/>
      </dsp:nvSpPr>
      <dsp:spPr>
        <a:xfrm>
          <a:off x="4757124" y="5559963"/>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80BAD0-4F66-4299-9C40-5D67BD38FDCA}">
      <dsp:nvSpPr>
        <dsp:cNvPr id="0" name=""/>
        <dsp:cNvSpPr/>
      </dsp:nvSpPr>
      <dsp:spPr>
        <a:xfrm>
          <a:off x="4973176" y="5765212"/>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Leaf 3</a:t>
          </a:r>
        </a:p>
      </dsp:txBody>
      <dsp:txXfrm>
        <a:off x="5009340" y="5801376"/>
        <a:ext cx="1872136" cy="1162406"/>
      </dsp:txXfrm>
    </dsp:sp>
    <dsp:sp modelId="{B68A9A7B-5050-4A52-B70E-07395F605EC8}">
      <dsp:nvSpPr>
        <dsp:cNvPr id="0" name=""/>
        <dsp:cNvSpPr/>
      </dsp:nvSpPr>
      <dsp:spPr>
        <a:xfrm>
          <a:off x="7133691" y="5559963"/>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A8EE1-81EB-4E69-8550-F7027D5155DB}">
      <dsp:nvSpPr>
        <dsp:cNvPr id="0" name=""/>
        <dsp:cNvSpPr/>
      </dsp:nvSpPr>
      <dsp:spPr>
        <a:xfrm>
          <a:off x="7349743" y="5765212"/>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Leaf 4</a:t>
          </a:r>
        </a:p>
      </dsp:txBody>
      <dsp:txXfrm>
        <a:off x="7385907" y="5801376"/>
        <a:ext cx="1872136" cy="1162406"/>
      </dsp:txXfrm>
    </dsp:sp>
    <dsp:sp modelId="{9977A574-DA82-4751-9BFA-EC648BA165C4}">
      <dsp:nvSpPr>
        <dsp:cNvPr id="0" name=""/>
        <dsp:cNvSpPr/>
      </dsp:nvSpPr>
      <dsp:spPr>
        <a:xfrm>
          <a:off x="9510259" y="5559963"/>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00265-821F-41FB-86B8-915016893610}">
      <dsp:nvSpPr>
        <dsp:cNvPr id="0" name=""/>
        <dsp:cNvSpPr/>
      </dsp:nvSpPr>
      <dsp:spPr>
        <a:xfrm>
          <a:off x="9726310" y="5765212"/>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Leaf 5</a:t>
          </a:r>
        </a:p>
      </dsp:txBody>
      <dsp:txXfrm>
        <a:off x="9762474" y="5801376"/>
        <a:ext cx="1872136" cy="11624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C36C6-81C8-4E89-BEFE-AB018312F210}">
      <dsp:nvSpPr>
        <dsp:cNvPr id="0" name=""/>
        <dsp:cNvSpPr/>
      </dsp:nvSpPr>
      <dsp:spPr>
        <a:xfrm>
          <a:off x="8105923" y="5894573"/>
          <a:ext cx="2376567" cy="565514"/>
        </a:xfrm>
        <a:custGeom>
          <a:avLst/>
          <a:gdLst/>
          <a:ahLst/>
          <a:cxnLst/>
          <a:rect l="0" t="0" r="0" b="0"/>
          <a:pathLst>
            <a:path>
              <a:moveTo>
                <a:pt x="0" y="0"/>
              </a:moveTo>
              <a:lnTo>
                <a:pt x="0" y="385381"/>
              </a:lnTo>
              <a:lnTo>
                <a:pt x="2376567" y="385381"/>
              </a:lnTo>
              <a:lnTo>
                <a:pt x="2376567" y="56551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C07D96-FCEF-47A1-8269-F386BF00E9AA}">
      <dsp:nvSpPr>
        <dsp:cNvPr id="0" name=""/>
        <dsp:cNvSpPr/>
      </dsp:nvSpPr>
      <dsp:spPr>
        <a:xfrm>
          <a:off x="8060203" y="5894573"/>
          <a:ext cx="91440" cy="565514"/>
        </a:xfrm>
        <a:custGeom>
          <a:avLst/>
          <a:gdLst/>
          <a:ahLst/>
          <a:cxnLst/>
          <a:rect l="0" t="0" r="0" b="0"/>
          <a:pathLst>
            <a:path>
              <a:moveTo>
                <a:pt x="45720" y="0"/>
              </a:moveTo>
              <a:lnTo>
                <a:pt x="45720" y="56551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D34E35-4474-428F-960D-353881B85161}">
      <dsp:nvSpPr>
        <dsp:cNvPr id="0" name=""/>
        <dsp:cNvSpPr/>
      </dsp:nvSpPr>
      <dsp:spPr>
        <a:xfrm>
          <a:off x="5729356" y="5894573"/>
          <a:ext cx="2376567" cy="565514"/>
        </a:xfrm>
        <a:custGeom>
          <a:avLst/>
          <a:gdLst/>
          <a:ahLst/>
          <a:cxnLst/>
          <a:rect l="0" t="0" r="0" b="0"/>
          <a:pathLst>
            <a:path>
              <a:moveTo>
                <a:pt x="2376567" y="0"/>
              </a:moveTo>
              <a:lnTo>
                <a:pt x="2376567" y="385381"/>
              </a:lnTo>
              <a:lnTo>
                <a:pt x="0" y="385381"/>
              </a:lnTo>
              <a:lnTo>
                <a:pt x="0" y="56551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CCA909-7258-4EDF-BB2B-4893C2CA414A}">
      <dsp:nvSpPr>
        <dsp:cNvPr id="0" name=""/>
        <dsp:cNvSpPr/>
      </dsp:nvSpPr>
      <dsp:spPr>
        <a:xfrm>
          <a:off x="5135214" y="4094324"/>
          <a:ext cx="2970708" cy="565514"/>
        </a:xfrm>
        <a:custGeom>
          <a:avLst/>
          <a:gdLst/>
          <a:ahLst/>
          <a:cxnLst/>
          <a:rect l="0" t="0" r="0" b="0"/>
          <a:pathLst>
            <a:path>
              <a:moveTo>
                <a:pt x="0" y="0"/>
              </a:moveTo>
              <a:lnTo>
                <a:pt x="0" y="385381"/>
              </a:lnTo>
              <a:lnTo>
                <a:pt x="2970708" y="385381"/>
              </a:lnTo>
              <a:lnTo>
                <a:pt x="2970708" y="56551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DD191F-8418-4B14-978C-BA62657A5192}">
      <dsp:nvSpPr>
        <dsp:cNvPr id="0" name=""/>
        <dsp:cNvSpPr/>
      </dsp:nvSpPr>
      <dsp:spPr>
        <a:xfrm>
          <a:off x="2164505" y="5894573"/>
          <a:ext cx="1188283" cy="565514"/>
        </a:xfrm>
        <a:custGeom>
          <a:avLst/>
          <a:gdLst/>
          <a:ahLst/>
          <a:cxnLst/>
          <a:rect l="0" t="0" r="0" b="0"/>
          <a:pathLst>
            <a:path>
              <a:moveTo>
                <a:pt x="0" y="0"/>
              </a:moveTo>
              <a:lnTo>
                <a:pt x="0" y="385381"/>
              </a:lnTo>
              <a:lnTo>
                <a:pt x="1188283" y="385381"/>
              </a:lnTo>
              <a:lnTo>
                <a:pt x="1188283" y="56551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1B6CBC-B140-4772-BED1-D87D7C79C513}">
      <dsp:nvSpPr>
        <dsp:cNvPr id="0" name=""/>
        <dsp:cNvSpPr/>
      </dsp:nvSpPr>
      <dsp:spPr>
        <a:xfrm>
          <a:off x="976222" y="5894573"/>
          <a:ext cx="1188283" cy="565514"/>
        </a:xfrm>
        <a:custGeom>
          <a:avLst/>
          <a:gdLst/>
          <a:ahLst/>
          <a:cxnLst/>
          <a:rect l="0" t="0" r="0" b="0"/>
          <a:pathLst>
            <a:path>
              <a:moveTo>
                <a:pt x="1188283" y="0"/>
              </a:moveTo>
              <a:lnTo>
                <a:pt x="1188283" y="385381"/>
              </a:lnTo>
              <a:lnTo>
                <a:pt x="0" y="385381"/>
              </a:lnTo>
              <a:lnTo>
                <a:pt x="0" y="56551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D1E381-AEA9-4D67-B409-34950B6D7785}">
      <dsp:nvSpPr>
        <dsp:cNvPr id="0" name=""/>
        <dsp:cNvSpPr/>
      </dsp:nvSpPr>
      <dsp:spPr>
        <a:xfrm>
          <a:off x="2164505" y="4094324"/>
          <a:ext cx="2970708" cy="565514"/>
        </a:xfrm>
        <a:custGeom>
          <a:avLst/>
          <a:gdLst/>
          <a:ahLst/>
          <a:cxnLst/>
          <a:rect l="0" t="0" r="0" b="0"/>
          <a:pathLst>
            <a:path>
              <a:moveTo>
                <a:pt x="2970708" y="0"/>
              </a:moveTo>
              <a:lnTo>
                <a:pt x="2970708" y="385381"/>
              </a:lnTo>
              <a:lnTo>
                <a:pt x="0" y="385381"/>
              </a:lnTo>
              <a:lnTo>
                <a:pt x="0" y="56551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2D132-8E61-4390-9446-7EC1AE96BE74}">
      <dsp:nvSpPr>
        <dsp:cNvPr id="0" name=""/>
        <dsp:cNvSpPr/>
      </dsp:nvSpPr>
      <dsp:spPr>
        <a:xfrm>
          <a:off x="3872392" y="2374227"/>
          <a:ext cx="2525644" cy="172009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4088444" y="2579476"/>
          <a:ext cx="2525644" cy="172009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Root</a:t>
          </a:r>
          <a:br>
            <a:rPr lang="en-US" sz="3800" kern="1200"/>
          </a:br>
          <a:r>
            <a:rPr lang="en-US" sz="3800" kern="1200"/>
            <a:t>List&lt;v,p&gt;</a:t>
          </a:r>
        </a:p>
      </dsp:txBody>
      <dsp:txXfrm>
        <a:off x="4138824" y="2629856"/>
        <a:ext cx="2424884" cy="1619336"/>
      </dsp:txXfrm>
    </dsp:sp>
    <dsp:sp modelId="{75A99FAC-010E-4B53-A8A9-34FC769EBEFC}">
      <dsp:nvSpPr>
        <dsp:cNvPr id="0" name=""/>
        <dsp:cNvSpPr/>
      </dsp:nvSpPr>
      <dsp:spPr>
        <a:xfrm>
          <a:off x="1192273" y="4659839"/>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129A5-AD10-4E47-8F90-DF939ECAAA36}">
      <dsp:nvSpPr>
        <dsp:cNvPr id="0" name=""/>
        <dsp:cNvSpPr/>
      </dsp:nvSpPr>
      <dsp:spPr>
        <a:xfrm>
          <a:off x="1408325" y="4865088"/>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Node 1</a:t>
          </a:r>
        </a:p>
      </dsp:txBody>
      <dsp:txXfrm>
        <a:off x="1444489" y="4901252"/>
        <a:ext cx="1872136" cy="1162406"/>
      </dsp:txXfrm>
    </dsp:sp>
    <dsp:sp modelId="{28A298FA-C18C-4F0C-B011-AF8883F9380F}">
      <dsp:nvSpPr>
        <dsp:cNvPr id="0" name=""/>
        <dsp:cNvSpPr/>
      </dsp:nvSpPr>
      <dsp:spPr>
        <a:xfrm>
          <a:off x="3990" y="6460088"/>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7F3518-9809-4332-BE68-95DD83BAFEC5}">
      <dsp:nvSpPr>
        <dsp:cNvPr id="0" name=""/>
        <dsp:cNvSpPr/>
      </dsp:nvSpPr>
      <dsp:spPr>
        <a:xfrm>
          <a:off x="220041" y="6665337"/>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Leaf 1</a:t>
          </a:r>
        </a:p>
      </dsp:txBody>
      <dsp:txXfrm>
        <a:off x="256205" y="6701501"/>
        <a:ext cx="1872136" cy="1162406"/>
      </dsp:txXfrm>
    </dsp:sp>
    <dsp:sp modelId="{C5DB10D8-AAAB-4244-BF3D-2BEC229FE556}">
      <dsp:nvSpPr>
        <dsp:cNvPr id="0" name=""/>
        <dsp:cNvSpPr/>
      </dsp:nvSpPr>
      <dsp:spPr>
        <a:xfrm>
          <a:off x="2380557" y="6460088"/>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EA04B9-6DD8-4BBE-8CBF-43B9136A624B}">
      <dsp:nvSpPr>
        <dsp:cNvPr id="0" name=""/>
        <dsp:cNvSpPr/>
      </dsp:nvSpPr>
      <dsp:spPr>
        <a:xfrm>
          <a:off x="2596609" y="6665337"/>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Leaf 2</a:t>
          </a:r>
        </a:p>
      </dsp:txBody>
      <dsp:txXfrm>
        <a:off x="2632773" y="6701501"/>
        <a:ext cx="1872136" cy="1162406"/>
      </dsp:txXfrm>
    </dsp:sp>
    <dsp:sp modelId="{DF280026-FB71-46E8-9DE6-4015423EC353}">
      <dsp:nvSpPr>
        <dsp:cNvPr id="0" name=""/>
        <dsp:cNvSpPr/>
      </dsp:nvSpPr>
      <dsp:spPr>
        <a:xfrm>
          <a:off x="7133691" y="4659839"/>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44FF52-17A7-4411-884D-47416D74AC3D}">
      <dsp:nvSpPr>
        <dsp:cNvPr id="0" name=""/>
        <dsp:cNvSpPr/>
      </dsp:nvSpPr>
      <dsp:spPr>
        <a:xfrm>
          <a:off x="7349743" y="4865088"/>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Node 2</a:t>
          </a:r>
        </a:p>
      </dsp:txBody>
      <dsp:txXfrm>
        <a:off x="7385907" y="4901252"/>
        <a:ext cx="1872136" cy="1162406"/>
      </dsp:txXfrm>
    </dsp:sp>
    <dsp:sp modelId="{4FAE94A7-9179-48EF-8CCD-6D70A4289EAC}">
      <dsp:nvSpPr>
        <dsp:cNvPr id="0" name=""/>
        <dsp:cNvSpPr/>
      </dsp:nvSpPr>
      <dsp:spPr>
        <a:xfrm>
          <a:off x="4757124" y="6460088"/>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D6266E-34A6-4B83-8233-7A13D40F0E68}">
      <dsp:nvSpPr>
        <dsp:cNvPr id="0" name=""/>
        <dsp:cNvSpPr/>
      </dsp:nvSpPr>
      <dsp:spPr>
        <a:xfrm>
          <a:off x="4973176" y="6665337"/>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Leaf 3</a:t>
          </a:r>
        </a:p>
      </dsp:txBody>
      <dsp:txXfrm>
        <a:off x="5009340" y="6701501"/>
        <a:ext cx="1872136" cy="1162406"/>
      </dsp:txXfrm>
    </dsp:sp>
    <dsp:sp modelId="{B816E1FD-0D99-459D-89C5-4B342B0D51A2}">
      <dsp:nvSpPr>
        <dsp:cNvPr id="0" name=""/>
        <dsp:cNvSpPr/>
      </dsp:nvSpPr>
      <dsp:spPr>
        <a:xfrm>
          <a:off x="7133691" y="6460088"/>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14D66F-93D2-488D-809A-32057FF90C5D}">
      <dsp:nvSpPr>
        <dsp:cNvPr id="0" name=""/>
        <dsp:cNvSpPr/>
      </dsp:nvSpPr>
      <dsp:spPr>
        <a:xfrm>
          <a:off x="7349743" y="6665337"/>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Leaf 4</a:t>
          </a:r>
        </a:p>
      </dsp:txBody>
      <dsp:txXfrm>
        <a:off x="7385907" y="6701501"/>
        <a:ext cx="1872136" cy="1162406"/>
      </dsp:txXfrm>
    </dsp:sp>
    <dsp:sp modelId="{413C8F3F-4B45-451E-A082-25709F11089E}">
      <dsp:nvSpPr>
        <dsp:cNvPr id="0" name=""/>
        <dsp:cNvSpPr/>
      </dsp:nvSpPr>
      <dsp:spPr>
        <a:xfrm>
          <a:off x="9510259" y="6460088"/>
          <a:ext cx="1944464" cy="12347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BE91F2-3060-4156-AB30-5C001EB274EB}">
      <dsp:nvSpPr>
        <dsp:cNvPr id="0" name=""/>
        <dsp:cNvSpPr/>
      </dsp:nvSpPr>
      <dsp:spPr>
        <a:xfrm>
          <a:off x="9726310" y="6665337"/>
          <a:ext cx="1944464" cy="12347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Leaf 5</a:t>
          </a:r>
        </a:p>
      </dsp:txBody>
      <dsp:txXfrm>
        <a:off x="9762474" y="6701501"/>
        <a:ext cx="1872136" cy="11624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1311E-825B-4A12-962F-C2C4E0E08D88}">
      <dsp:nvSpPr>
        <dsp:cNvPr id="0" name=""/>
        <dsp:cNvSpPr/>
      </dsp:nvSpPr>
      <dsp:spPr>
        <a:xfrm>
          <a:off x="10195823" y="6166010"/>
          <a:ext cx="737582" cy="351022"/>
        </a:xfrm>
        <a:custGeom>
          <a:avLst/>
          <a:gdLst/>
          <a:ahLst/>
          <a:cxnLst/>
          <a:rect l="0" t="0" r="0" b="0"/>
          <a:pathLst>
            <a:path>
              <a:moveTo>
                <a:pt x="0" y="0"/>
              </a:moveTo>
              <a:lnTo>
                <a:pt x="0" y="239211"/>
              </a:lnTo>
              <a:lnTo>
                <a:pt x="737582" y="239211"/>
              </a:lnTo>
              <a:lnTo>
                <a:pt x="737582"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8C0B4F-AA12-4F10-99CD-79674ED9AD51}">
      <dsp:nvSpPr>
        <dsp:cNvPr id="0" name=""/>
        <dsp:cNvSpPr/>
      </dsp:nvSpPr>
      <dsp:spPr>
        <a:xfrm>
          <a:off x="9458241" y="6166010"/>
          <a:ext cx="737582" cy="351022"/>
        </a:xfrm>
        <a:custGeom>
          <a:avLst/>
          <a:gdLst/>
          <a:ahLst/>
          <a:cxnLst/>
          <a:rect l="0" t="0" r="0" b="0"/>
          <a:pathLst>
            <a:path>
              <a:moveTo>
                <a:pt x="737582" y="0"/>
              </a:moveTo>
              <a:lnTo>
                <a:pt x="737582"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65DD87-484C-4F58-B91B-2C3173BC7C9E}">
      <dsp:nvSpPr>
        <dsp:cNvPr id="0" name=""/>
        <dsp:cNvSpPr/>
      </dsp:nvSpPr>
      <dsp:spPr>
        <a:xfrm>
          <a:off x="8720658" y="5048573"/>
          <a:ext cx="1475164" cy="351022"/>
        </a:xfrm>
        <a:custGeom>
          <a:avLst/>
          <a:gdLst/>
          <a:ahLst/>
          <a:cxnLst/>
          <a:rect l="0" t="0" r="0" b="0"/>
          <a:pathLst>
            <a:path>
              <a:moveTo>
                <a:pt x="0" y="0"/>
              </a:moveTo>
              <a:lnTo>
                <a:pt x="0" y="239211"/>
              </a:lnTo>
              <a:lnTo>
                <a:pt x="1475164" y="239211"/>
              </a:lnTo>
              <a:lnTo>
                <a:pt x="1475164"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4C314F-213A-4501-A0D9-7A29EDF24228}">
      <dsp:nvSpPr>
        <dsp:cNvPr id="0" name=""/>
        <dsp:cNvSpPr/>
      </dsp:nvSpPr>
      <dsp:spPr>
        <a:xfrm>
          <a:off x="7245494" y="6166010"/>
          <a:ext cx="737582" cy="351022"/>
        </a:xfrm>
        <a:custGeom>
          <a:avLst/>
          <a:gdLst/>
          <a:ahLst/>
          <a:cxnLst/>
          <a:rect l="0" t="0" r="0" b="0"/>
          <a:pathLst>
            <a:path>
              <a:moveTo>
                <a:pt x="0" y="0"/>
              </a:moveTo>
              <a:lnTo>
                <a:pt x="0" y="239211"/>
              </a:lnTo>
              <a:lnTo>
                <a:pt x="737582" y="239211"/>
              </a:lnTo>
              <a:lnTo>
                <a:pt x="737582"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F5A412-B4BE-45A8-A1FC-5A93D19A0E08}">
      <dsp:nvSpPr>
        <dsp:cNvPr id="0" name=""/>
        <dsp:cNvSpPr/>
      </dsp:nvSpPr>
      <dsp:spPr>
        <a:xfrm>
          <a:off x="6507911" y="6166010"/>
          <a:ext cx="737582" cy="351022"/>
        </a:xfrm>
        <a:custGeom>
          <a:avLst/>
          <a:gdLst/>
          <a:ahLst/>
          <a:cxnLst/>
          <a:rect l="0" t="0" r="0" b="0"/>
          <a:pathLst>
            <a:path>
              <a:moveTo>
                <a:pt x="737582" y="0"/>
              </a:moveTo>
              <a:lnTo>
                <a:pt x="737582"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EFF052-D830-4F11-A397-AB50D823372F}">
      <dsp:nvSpPr>
        <dsp:cNvPr id="0" name=""/>
        <dsp:cNvSpPr/>
      </dsp:nvSpPr>
      <dsp:spPr>
        <a:xfrm>
          <a:off x="7245494" y="5048573"/>
          <a:ext cx="1475164" cy="351022"/>
        </a:xfrm>
        <a:custGeom>
          <a:avLst/>
          <a:gdLst/>
          <a:ahLst/>
          <a:cxnLst/>
          <a:rect l="0" t="0" r="0" b="0"/>
          <a:pathLst>
            <a:path>
              <a:moveTo>
                <a:pt x="1475164" y="0"/>
              </a:moveTo>
              <a:lnTo>
                <a:pt x="1475164"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9AF6E0-EDED-450A-8075-08E6A0E48F3A}">
      <dsp:nvSpPr>
        <dsp:cNvPr id="0" name=""/>
        <dsp:cNvSpPr/>
      </dsp:nvSpPr>
      <dsp:spPr>
        <a:xfrm>
          <a:off x="5770329" y="3931136"/>
          <a:ext cx="2950329" cy="351022"/>
        </a:xfrm>
        <a:custGeom>
          <a:avLst/>
          <a:gdLst/>
          <a:ahLst/>
          <a:cxnLst/>
          <a:rect l="0" t="0" r="0" b="0"/>
          <a:pathLst>
            <a:path>
              <a:moveTo>
                <a:pt x="0" y="0"/>
              </a:moveTo>
              <a:lnTo>
                <a:pt x="0" y="239211"/>
              </a:lnTo>
              <a:lnTo>
                <a:pt x="2950329" y="239211"/>
              </a:lnTo>
              <a:lnTo>
                <a:pt x="2950329" y="35102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36F533-DF91-48BE-92B9-FDE404992457}">
      <dsp:nvSpPr>
        <dsp:cNvPr id="0" name=""/>
        <dsp:cNvSpPr/>
      </dsp:nvSpPr>
      <dsp:spPr>
        <a:xfrm>
          <a:off x="4295164" y="6166010"/>
          <a:ext cx="737582" cy="351022"/>
        </a:xfrm>
        <a:custGeom>
          <a:avLst/>
          <a:gdLst/>
          <a:ahLst/>
          <a:cxnLst/>
          <a:rect l="0" t="0" r="0" b="0"/>
          <a:pathLst>
            <a:path>
              <a:moveTo>
                <a:pt x="0" y="0"/>
              </a:moveTo>
              <a:lnTo>
                <a:pt x="0" y="239211"/>
              </a:lnTo>
              <a:lnTo>
                <a:pt x="737582" y="239211"/>
              </a:lnTo>
              <a:lnTo>
                <a:pt x="737582"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286AC3-0D0F-454F-A963-777485B36200}">
      <dsp:nvSpPr>
        <dsp:cNvPr id="0" name=""/>
        <dsp:cNvSpPr/>
      </dsp:nvSpPr>
      <dsp:spPr>
        <a:xfrm>
          <a:off x="3557582" y="6166010"/>
          <a:ext cx="737582" cy="351022"/>
        </a:xfrm>
        <a:custGeom>
          <a:avLst/>
          <a:gdLst/>
          <a:ahLst/>
          <a:cxnLst/>
          <a:rect l="0" t="0" r="0" b="0"/>
          <a:pathLst>
            <a:path>
              <a:moveTo>
                <a:pt x="737582" y="0"/>
              </a:moveTo>
              <a:lnTo>
                <a:pt x="737582"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0F22B7-EC9F-4463-B060-D6CA70F35EAF}">
      <dsp:nvSpPr>
        <dsp:cNvPr id="0" name=""/>
        <dsp:cNvSpPr/>
      </dsp:nvSpPr>
      <dsp:spPr>
        <a:xfrm>
          <a:off x="2820000" y="5048573"/>
          <a:ext cx="1475164" cy="351022"/>
        </a:xfrm>
        <a:custGeom>
          <a:avLst/>
          <a:gdLst/>
          <a:ahLst/>
          <a:cxnLst/>
          <a:rect l="0" t="0" r="0" b="0"/>
          <a:pathLst>
            <a:path>
              <a:moveTo>
                <a:pt x="0" y="0"/>
              </a:moveTo>
              <a:lnTo>
                <a:pt x="0" y="239211"/>
              </a:lnTo>
              <a:lnTo>
                <a:pt x="1475164" y="239211"/>
              </a:lnTo>
              <a:lnTo>
                <a:pt x="1475164"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1269C5-D823-4761-89E3-EBE3EE1A148D}">
      <dsp:nvSpPr>
        <dsp:cNvPr id="0" name=""/>
        <dsp:cNvSpPr/>
      </dsp:nvSpPr>
      <dsp:spPr>
        <a:xfrm>
          <a:off x="1344835" y="6166010"/>
          <a:ext cx="737582" cy="351022"/>
        </a:xfrm>
        <a:custGeom>
          <a:avLst/>
          <a:gdLst/>
          <a:ahLst/>
          <a:cxnLst/>
          <a:rect l="0" t="0" r="0" b="0"/>
          <a:pathLst>
            <a:path>
              <a:moveTo>
                <a:pt x="0" y="0"/>
              </a:moveTo>
              <a:lnTo>
                <a:pt x="0" y="239211"/>
              </a:lnTo>
              <a:lnTo>
                <a:pt x="737582" y="239211"/>
              </a:lnTo>
              <a:lnTo>
                <a:pt x="737582"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AA9B70-78D2-47E7-A71C-D6C12880478E}">
      <dsp:nvSpPr>
        <dsp:cNvPr id="0" name=""/>
        <dsp:cNvSpPr/>
      </dsp:nvSpPr>
      <dsp:spPr>
        <a:xfrm>
          <a:off x="607253" y="6166010"/>
          <a:ext cx="737582" cy="351022"/>
        </a:xfrm>
        <a:custGeom>
          <a:avLst/>
          <a:gdLst/>
          <a:ahLst/>
          <a:cxnLst/>
          <a:rect l="0" t="0" r="0" b="0"/>
          <a:pathLst>
            <a:path>
              <a:moveTo>
                <a:pt x="737582" y="0"/>
              </a:moveTo>
              <a:lnTo>
                <a:pt x="737582"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1B799-D126-466B-8CC9-DEFE0E152CC8}">
      <dsp:nvSpPr>
        <dsp:cNvPr id="0" name=""/>
        <dsp:cNvSpPr/>
      </dsp:nvSpPr>
      <dsp:spPr>
        <a:xfrm>
          <a:off x="1344835" y="5048573"/>
          <a:ext cx="1475164" cy="351022"/>
        </a:xfrm>
        <a:custGeom>
          <a:avLst/>
          <a:gdLst/>
          <a:ahLst/>
          <a:cxnLst/>
          <a:rect l="0" t="0" r="0" b="0"/>
          <a:pathLst>
            <a:path>
              <a:moveTo>
                <a:pt x="1475164" y="0"/>
              </a:moveTo>
              <a:lnTo>
                <a:pt x="1475164"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1CA3A-82F9-4782-99A9-4BB90E1424D3}">
      <dsp:nvSpPr>
        <dsp:cNvPr id="0" name=""/>
        <dsp:cNvSpPr/>
      </dsp:nvSpPr>
      <dsp:spPr>
        <a:xfrm>
          <a:off x="2820000" y="3931136"/>
          <a:ext cx="2950329" cy="351022"/>
        </a:xfrm>
        <a:custGeom>
          <a:avLst/>
          <a:gdLst/>
          <a:ahLst/>
          <a:cxnLst/>
          <a:rect l="0" t="0" r="0" b="0"/>
          <a:pathLst>
            <a:path>
              <a:moveTo>
                <a:pt x="2950329" y="0"/>
              </a:moveTo>
              <a:lnTo>
                <a:pt x="2950329" y="239211"/>
              </a:lnTo>
              <a:lnTo>
                <a:pt x="0" y="239211"/>
              </a:lnTo>
              <a:lnTo>
                <a:pt x="0" y="35102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2D132-8E61-4390-9446-7EC1AE96BE74}">
      <dsp:nvSpPr>
        <dsp:cNvPr id="0" name=""/>
        <dsp:cNvSpPr/>
      </dsp:nvSpPr>
      <dsp:spPr>
        <a:xfrm>
          <a:off x="4986480" y="2863451"/>
          <a:ext cx="1567699" cy="106768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5120585" y="2990851"/>
          <a:ext cx="1567699" cy="106768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Root</a:t>
          </a:r>
          <a:br>
            <a:rPr lang="en-US" sz="1900" kern="1200"/>
          </a:br>
          <a:r>
            <a:rPr lang="en-US" sz="1900" kern="1200"/>
            <a:t>List&lt;v,p&gt;</a:t>
          </a:r>
        </a:p>
      </dsp:txBody>
      <dsp:txXfrm>
        <a:off x="5151856" y="3022122"/>
        <a:ext cx="1505157" cy="1005143"/>
      </dsp:txXfrm>
    </dsp:sp>
    <dsp:sp modelId="{FF341E1B-D954-418D-AD91-3CBE898A8C3F}">
      <dsp:nvSpPr>
        <dsp:cNvPr id="0" name=""/>
        <dsp:cNvSpPr/>
      </dsp:nvSpPr>
      <dsp:spPr>
        <a:xfrm>
          <a:off x="2216523" y="4282158"/>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8C4542-02FB-492A-BF3C-5E8E47608D11}">
      <dsp:nvSpPr>
        <dsp:cNvPr id="0" name=""/>
        <dsp:cNvSpPr/>
      </dsp:nvSpPr>
      <dsp:spPr>
        <a:xfrm>
          <a:off x="2350629" y="4409559"/>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2373077" y="4432007"/>
        <a:ext cx="1162056" cy="721519"/>
      </dsp:txXfrm>
    </dsp:sp>
    <dsp:sp modelId="{6574E07A-F323-489B-B1C6-F3F37A32439E}">
      <dsp:nvSpPr>
        <dsp:cNvPr id="0" name=""/>
        <dsp:cNvSpPr/>
      </dsp:nvSpPr>
      <dsp:spPr>
        <a:xfrm>
          <a:off x="741358" y="5399595"/>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4C34B8-5181-4EAD-9031-2E58873C1E0D}">
      <dsp:nvSpPr>
        <dsp:cNvPr id="0" name=""/>
        <dsp:cNvSpPr/>
      </dsp:nvSpPr>
      <dsp:spPr>
        <a:xfrm>
          <a:off x="875464" y="5526996"/>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897912" y="5549444"/>
        <a:ext cx="1162056" cy="721519"/>
      </dsp:txXfrm>
    </dsp:sp>
    <dsp:sp modelId="{C0328208-7798-4008-BA74-304F483B211F}">
      <dsp:nvSpPr>
        <dsp:cNvPr id="0" name=""/>
        <dsp:cNvSpPr/>
      </dsp:nvSpPr>
      <dsp:spPr>
        <a:xfrm>
          <a:off x="3776"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38A51D-4901-4E23-9B79-C3329110DCE7}">
      <dsp:nvSpPr>
        <dsp:cNvPr id="0" name=""/>
        <dsp:cNvSpPr/>
      </dsp:nvSpPr>
      <dsp:spPr>
        <a:xfrm>
          <a:off x="137882"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160330" y="6666881"/>
        <a:ext cx="1162056" cy="721519"/>
      </dsp:txXfrm>
    </dsp:sp>
    <dsp:sp modelId="{F75478E2-9DB5-40C3-B421-F4938B949B58}">
      <dsp:nvSpPr>
        <dsp:cNvPr id="0" name=""/>
        <dsp:cNvSpPr/>
      </dsp:nvSpPr>
      <dsp:spPr>
        <a:xfrm>
          <a:off x="1478941"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4908ED-1F71-4EAE-98FD-7C11B3BCE8A0}">
      <dsp:nvSpPr>
        <dsp:cNvPr id="0" name=""/>
        <dsp:cNvSpPr/>
      </dsp:nvSpPr>
      <dsp:spPr>
        <a:xfrm>
          <a:off x="1613047"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1635495" y="6666881"/>
        <a:ext cx="1162056" cy="721519"/>
      </dsp:txXfrm>
    </dsp:sp>
    <dsp:sp modelId="{2C28D774-8ED7-42E7-9A5F-210F63DE76D8}">
      <dsp:nvSpPr>
        <dsp:cNvPr id="0" name=""/>
        <dsp:cNvSpPr/>
      </dsp:nvSpPr>
      <dsp:spPr>
        <a:xfrm>
          <a:off x="3691688" y="5399595"/>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E9BD5E-B0FC-4FAB-9752-89B5FC0E04B1}">
      <dsp:nvSpPr>
        <dsp:cNvPr id="0" name=""/>
        <dsp:cNvSpPr/>
      </dsp:nvSpPr>
      <dsp:spPr>
        <a:xfrm>
          <a:off x="3825794" y="5526996"/>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3848242" y="5549444"/>
        <a:ext cx="1162056" cy="721519"/>
      </dsp:txXfrm>
    </dsp:sp>
    <dsp:sp modelId="{450F741E-D041-48A0-87BF-96363E8A1DF5}">
      <dsp:nvSpPr>
        <dsp:cNvPr id="0" name=""/>
        <dsp:cNvSpPr/>
      </dsp:nvSpPr>
      <dsp:spPr>
        <a:xfrm>
          <a:off x="2954106"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68D69-CBD5-44C5-A207-18A573C3064F}">
      <dsp:nvSpPr>
        <dsp:cNvPr id="0" name=""/>
        <dsp:cNvSpPr/>
      </dsp:nvSpPr>
      <dsp:spPr>
        <a:xfrm>
          <a:off x="3088211"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3110659" y="6666881"/>
        <a:ext cx="1162056" cy="721519"/>
      </dsp:txXfrm>
    </dsp:sp>
    <dsp:sp modelId="{14CC3E42-6AD2-4D3C-A85F-BE5A9A1BEC9A}">
      <dsp:nvSpPr>
        <dsp:cNvPr id="0" name=""/>
        <dsp:cNvSpPr/>
      </dsp:nvSpPr>
      <dsp:spPr>
        <a:xfrm>
          <a:off x="4429270"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5B3030-70A8-4243-B769-8402D2414F0C}">
      <dsp:nvSpPr>
        <dsp:cNvPr id="0" name=""/>
        <dsp:cNvSpPr/>
      </dsp:nvSpPr>
      <dsp:spPr>
        <a:xfrm>
          <a:off x="4563376"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4585824" y="6666881"/>
        <a:ext cx="1162056" cy="721519"/>
      </dsp:txXfrm>
    </dsp:sp>
    <dsp:sp modelId="{E73801B7-CA79-4D08-9878-1CC40C81CED8}">
      <dsp:nvSpPr>
        <dsp:cNvPr id="0" name=""/>
        <dsp:cNvSpPr/>
      </dsp:nvSpPr>
      <dsp:spPr>
        <a:xfrm>
          <a:off x="8117182" y="4282158"/>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761B8-A082-4A09-90CC-95299E7DF346}">
      <dsp:nvSpPr>
        <dsp:cNvPr id="0" name=""/>
        <dsp:cNvSpPr/>
      </dsp:nvSpPr>
      <dsp:spPr>
        <a:xfrm>
          <a:off x="8251288" y="4409559"/>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8273736" y="4432007"/>
        <a:ext cx="1162056" cy="721519"/>
      </dsp:txXfrm>
    </dsp:sp>
    <dsp:sp modelId="{577A3CA3-3D20-494E-B303-BB4EDE5AA081}">
      <dsp:nvSpPr>
        <dsp:cNvPr id="0" name=""/>
        <dsp:cNvSpPr/>
      </dsp:nvSpPr>
      <dsp:spPr>
        <a:xfrm>
          <a:off x="6642017" y="5399595"/>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DF88B-4C9A-4EF3-9BF2-16D5B7458A87}">
      <dsp:nvSpPr>
        <dsp:cNvPr id="0" name=""/>
        <dsp:cNvSpPr/>
      </dsp:nvSpPr>
      <dsp:spPr>
        <a:xfrm>
          <a:off x="6776123" y="5526996"/>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6798571" y="5549444"/>
        <a:ext cx="1162056" cy="721519"/>
      </dsp:txXfrm>
    </dsp:sp>
    <dsp:sp modelId="{AFECA6C0-6AC2-4834-ACC5-EC78D67C38F4}">
      <dsp:nvSpPr>
        <dsp:cNvPr id="0" name=""/>
        <dsp:cNvSpPr/>
      </dsp:nvSpPr>
      <dsp:spPr>
        <a:xfrm>
          <a:off x="5904435"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069144-C36D-458E-8411-8FBA605E1339}">
      <dsp:nvSpPr>
        <dsp:cNvPr id="0" name=""/>
        <dsp:cNvSpPr/>
      </dsp:nvSpPr>
      <dsp:spPr>
        <a:xfrm>
          <a:off x="6038541"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6060989" y="6666881"/>
        <a:ext cx="1162056" cy="721519"/>
      </dsp:txXfrm>
    </dsp:sp>
    <dsp:sp modelId="{C950F34F-0CA5-44C9-AA41-AF663694E4DF}">
      <dsp:nvSpPr>
        <dsp:cNvPr id="0" name=""/>
        <dsp:cNvSpPr/>
      </dsp:nvSpPr>
      <dsp:spPr>
        <a:xfrm>
          <a:off x="7379600"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F0310-3DC3-40D6-BDB1-88466926E6BB}">
      <dsp:nvSpPr>
        <dsp:cNvPr id="0" name=""/>
        <dsp:cNvSpPr/>
      </dsp:nvSpPr>
      <dsp:spPr>
        <a:xfrm>
          <a:off x="7513706"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7536154" y="6666881"/>
        <a:ext cx="1162056" cy="721519"/>
      </dsp:txXfrm>
    </dsp:sp>
    <dsp:sp modelId="{3ED7E47E-D24B-4847-85F3-0B0E2CF621FD}">
      <dsp:nvSpPr>
        <dsp:cNvPr id="0" name=""/>
        <dsp:cNvSpPr/>
      </dsp:nvSpPr>
      <dsp:spPr>
        <a:xfrm>
          <a:off x="9592347" y="5399595"/>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87E93-27B6-4A55-8733-E59255D40359}">
      <dsp:nvSpPr>
        <dsp:cNvPr id="0" name=""/>
        <dsp:cNvSpPr/>
      </dsp:nvSpPr>
      <dsp:spPr>
        <a:xfrm>
          <a:off x="9726453" y="5526996"/>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9748901" y="5549444"/>
        <a:ext cx="1162056" cy="721519"/>
      </dsp:txXfrm>
    </dsp:sp>
    <dsp:sp modelId="{5B0CF8DE-28AA-4C2D-B97E-D5FCE7D5AEB6}">
      <dsp:nvSpPr>
        <dsp:cNvPr id="0" name=""/>
        <dsp:cNvSpPr/>
      </dsp:nvSpPr>
      <dsp:spPr>
        <a:xfrm>
          <a:off x="8854764"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DA48FC-94BE-401A-A8FC-C5A16A03923A}">
      <dsp:nvSpPr>
        <dsp:cNvPr id="0" name=""/>
        <dsp:cNvSpPr/>
      </dsp:nvSpPr>
      <dsp:spPr>
        <a:xfrm>
          <a:off x="8988870"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9011318" y="6666881"/>
        <a:ext cx="1162056" cy="721519"/>
      </dsp:txXfrm>
    </dsp:sp>
    <dsp:sp modelId="{1BF0EDDC-7C30-4331-8260-AF2B2D85DCCE}">
      <dsp:nvSpPr>
        <dsp:cNvPr id="0" name=""/>
        <dsp:cNvSpPr/>
      </dsp:nvSpPr>
      <dsp:spPr>
        <a:xfrm>
          <a:off x="10329929"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A83856-423C-4E98-A8DF-02EB57625BD0}">
      <dsp:nvSpPr>
        <dsp:cNvPr id="0" name=""/>
        <dsp:cNvSpPr/>
      </dsp:nvSpPr>
      <dsp:spPr>
        <a:xfrm>
          <a:off x="10464035"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10486483" y="6666881"/>
        <a:ext cx="1162056" cy="7215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5DD87-484C-4F58-B91B-2C3173BC7C9E}">
      <dsp:nvSpPr>
        <dsp:cNvPr id="0" name=""/>
        <dsp:cNvSpPr/>
      </dsp:nvSpPr>
      <dsp:spPr>
        <a:xfrm>
          <a:off x="6333280" y="2948987"/>
          <a:ext cx="995297" cy="473671"/>
        </a:xfrm>
        <a:custGeom>
          <a:avLst/>
          <a:gdLst/>
          <a:ahLst/>
          <a:cxnLst/>
          <a:rect l="0" t="0" r="0" b="0"/>
          <a:pathLst>
            <a:path>
              <a:moveTo>
                <a:pt x="0" y="0"/>
              </a:moveTo>
              <a:lnTo>
                <a:pt x="0" y="322793"/>
              </a:lnTo>
              <a:lnTo>
                <a:pt x="995297" y="322793"/>
              </a:lnTo>
              <a:lnTo>
                <a:pt x="995297" y="4736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EFF052-D830-4F11-A397-AB50D823372F}">
      <dsp:nvSpPr>
        <dsp:cNvPr id="0" name=""/>
        <dsp:cNvSpPr/>
      </dsp:nvSpPr>
      <dsp:spPr>
        <a:xfrm>
          <a:off x="5337982" y="2948987"/>
          <a:ext cx="995297" cy="473671"/>
        </a:xfrm>
        <a:custGeom>
          <a:avLst/>
          <a:gdLst/>
          <a:ahLst/>
          <a:cxnLst/>
          <a:rect l="0" t="0" r="0" b="0"/>
          <a:pathLst>
            <a:path>
              <a:moveTo>
                <a:pt x="995297" y="0"/>
              </a:moveTo>
              <a:lnTo>
                <a:pt x="995297" y="322793"/>
              </a:lnTo>
              <a:lnTo>
                <a:pt x="0" y="322793"/>
              </a:lnTo>
              <a:lnTo>
                <a:pt x="0" y="4736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9AF6E0-EDED-450A-8075-08E6A0E48F3A}">
      <dsp:nvSpPr>
        <dsp:cNvPr id="0" name=""/>
        <dsp:cNvSpPr/>
      </dsp:nvSpPr>
      <dsp:spPr>
        <a:xfrm>
          <a:off x="4342684" y="1441111"/>
          <a:ext cx="1990595" cy="473671"/>
        </a:xfrm>
        <a:custGeom>
          <a:avLst/>
          <a:gdLst/>
          <a:ahLst/>
          <a:cxnLst/>
          <a:rect l="0" t="0" r="0" b="0"/>
          <a:pathLst>
            <a:path>
              <a:moveTo>
                <a:pt x="0" y="0"/>
              </a:moveTo>
              <a:lnTo>
                <a:pt x="0" y="322793"/>
              </a:lnTo>
              <a:lnTo>
                <a:pt x="1990595" y="322793"/>
              </a:lnTo>
              <a:lnTo>
                <a:pt x="1990595" y="47367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0F22B7-EC9F-4463-B060-D6CA70F35EAF}">
      <dsp:nvSpPr>
        <dsp:cNvPr id="0" name=""/>
        <dsp:cNvSpPr/>
      </dsp:nvSpPr>
      <dsp:spPr>
        <a:xfrm>
          <a:off x="2352089" y="2948987"/>
          <a:ext cx="995297" cy="473671"/>
        </a:xfrm>
        <a:custGeom>
          <a:avLst/>
          <a:gdLst/>
          <a:ahLst/>
          <a:cxnLst/>
          <a:rect l="0" t="0" r="0" b="0"/>
          <a:pathLst>
            <a:path>
              <a:moveTo>
                <a:pt x="0" y="0"/>
              </a:moveTo>
              <a:lnTo>
                <a:pt x="0" y="322793"/>
              </a:lnTo>
              <a:lnTo>
                <a:pt x="995297" y="322793"/>
              </a:lnTo>
              <a:lnTo>
                <a:pt x="995297" y="4736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1B799-D126-466B-8CC9-DEFE0E152CC8}">
      <dsp:nvSpPr>
        <dsp:cNvPr id="0" name=""/>
        <dsp:cNvSpPr/>
      </dsp:nvSpPr>
      <dsp:spPr>
        <a:xfrm>
          <a:off x="1356791" y="2948987"/>
          <a:ext cx="995297" cy="473671"/>
        </a:xfrm>
        <a:custGeom>
          <a:avLst/>
          <a:gdLst/>
          <a:ahLst/>
          <a:cxnLst/>
          <a:rect l="0" t="0" r="0" b="0"/>
          <a:pathLst>
            <a:path>
              <a:moveTo>
                <a:pt x="995297" y="0"/>
              </a:moveTo>
              <a:lnTo>
                <a:pt x="995297" y="322793"/>
              </a:lnTo>
              <a:lnTo>
                <a:pt x="0" y="322793"/>
              </a:lnTo>
              <a:lnTo>
                <a:pt x="0" y="4736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1CA3A-82F9-4782-99A9-4BB90E1424D3}">
      <dsp:nvSpPr>
        <dsp:cNvPr id="0" name=""/>
        <dsp:cNvSpPr/>
      </dsp:nvSpPr>
      <dsp:spPr>
        <a:xfrm>
          <a:off x="2352089" y="1441111"/>
          <a:ext cx="1990595" cy="473671"/>
        </a:xfrm>
        <a:custGeom>
          <a:avLst/>
          <a:gdLst/>
          <a:ahLst/>
          <a:cxnLst/>
          <a:rect l="0" t="0" r="0" b="0"/>
          <a:pathLst>
            <a:path>
              <a:moveTo>
                <a:pt x="1990595" y="0"/>
              </a:moveTo>
              <a:lnTo>
                <a:pt x="1990595" y="322793"/>
              </a:lnTo>
              <a:lnTo>
                <a:pt x="0" y="322793"/>
              </a:lnTo>
              <a:lnTo>
                <a:pt x="0" y="47367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2D132-8E61-4390-9446-7EC1AE96BE74}">
      <dsp:nvSpPr>
        <dsp:cNvPr id="0" name=""/>
        <dsp:cNvSpPr/>
      </dsp:nvSpPr>
      <dsp:spPr>
        <a:xfrm>
          <a:off x="3284953" y="370"/>
          <a:ext cx="2115462" cy="14407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3465917" y="172286"/>
          <a:ext cx="2115462" cy="144074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Root</a:t>
          </a:r>
          <a:br>
            <a:rPr lang="en-US" sz="2300" kern="1200"/>
          </a:br>
          <a:r>
            <a:rPr lang="en-US" sz="2300" kern="1200"/>
            <a:t>List&lt;v,p&gt;</a:t>
          </a:r>
        </a:p>
      </dsp:txBody>
      <dsp:txXfrm>
        <a:off x="3508115" y="214484"/>
        <a:ext cx="2031066" cy="1356344"/>
      </dsp:txXfrm>
    </dsp:sp>
    <dsp:sp modelId="{FF341E1B-D954-418D-AD91-3CBE898A8C3F}">
      <dsp:nvSpPr>
        <dsp:cNvPr id="0" name=""/>
        <dsp:cNvSpPr/>
      </dsp:nvSpPr>
      <dsp:spPr>
        <a:xfrm>
          <a:off x="1537754" y="1914782"/>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8C4542-02FB-492A-BF3C-5E8E47608D11}">
      <dsp:nvSpPr>
        <dsp:cNvPr id="0" name=""/>
        <dsp:cNvSpPr/>
      </dsp:nvSpPr>
      <dsp:spPr>
        <a:xfrm>
          <a:off x="1718717" y="2086697"/>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List&lt;v,p&gt;</a:t>
          </a:r>
        </a:p>
      </dsp:txBody>
      <dsp:txXfrm>
        <a:off x="1749008" y="2116988"/>
        <a:ext cx="1568087" cy="973622"/>
      </dsp:txXfrm>
    </dsp:sp>
    <dsp:sp modelId="{6574E07A-F323-489B-B1C6-F3F37A32439E}">
      <dsp:nvSpPr>
        <dsp:cNvPr id="0" name=""/>
        <dsp:cNvSpPr/>
      </dsp:nvSpPr>
      <dsp:spPr>
        <a:xfrm>
          <a:off x="542456" y="3422659"/>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4C34B8-5181-4EAD-9031-2E58873C1E0D}">
      <dsp:nvSpPr>
        <dsp:cNvPr id="0" name=""/>
        <dsp:cNvSpPr/>
      </dsp:nvSpPr>
      <dsp:spPr>
        <a:xfrm>
          <a:off x="723420" y="3594574"/>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List&lt;v,oid&gt;</a:t>
          </a:r>
        </a:p>
      </dsp:txBody>
      <dsp:txXfrm>
        <a:off x="753711" y="3624865"/>
        <a:ext cx="1568087" cy="973622"/>
      </dsp:txXfrm>
    </dsp:sp>
    <dsp:sp modelId="{2C28D774-8ED7-42E7-9A5F-210F63DE76D8}">
      <dsp:nvSpPr>
        <dsp:cNvPr id="0" name=""/>
        <dsp:cNvSpPr/>
      </dsp:nvSpPr>
      <dsp:spPr>
        <a:xfrm>
          <a:off x="2533052" y="3422659"/>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E9BD5E-B0FC-4FAB-9752-89B5FC0E04B1}">
      <dsp:nvSpPr>
        <dsp:cNvPr id="0" name=""/>
        <dsp:cNvSpPr/>
      </dsp:nvSpPr>
      <dsp:spPr>
        <a:xfrm>
          <a:off x="2714015" y="3594574"/>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List&lt;v,oid&gt;</a:t>
          </a:r>
        </a:p>
      </dsp:txBody>
      <dsp:txXfrm>
        <a:off x="2744306" y="3624865"/>
        <a:ext cx="1568087" cy="973622"/>
      </dsp:txXfrm>
    </dsp:sp>
    <dsp:sp modelId="{E73801B7-CA79-4D08-9878-1CC40C81CED8}">
      <dsp:nvSpPr>
        <dsp:cNvPr id="0" name=""/>
        <dsp:cNvSpPr/>
      </dsp:nvSpPr>
      <dsp:spPr>
        <a:xfrm>
          <a:off x="5518945" y="1914782"/>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761B8-A082-4A09-90CC-95299E7DF346}">
      <dsp:nvSpPr>
        <dsp:cNvPr id="0" name=""/>
        <dsp:cNvSpPr/>
      </dsp:nvSpPr>
      <dsp:spPr>
        <a:xfrm>
          <a:off x="5699909" y="2086697"/>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List&lt;v,p&gt;</a:t>
          </a:r>
        </a:p>
      </dsp:txBody>
      <dsp:txXfrm>
        <a:off x="5730200" y="2116988"/>
        <a:ext cx="1568087" cy="973622"/>
      </dsp:txXfrm>
    </dsp:sp>
    <dsp:sp modelId="{577A3CA3-3D20-494E-B303-BB4EDE5AA081}">
      <dsp:nvSpPr>
        <dsp:cNvPr id="0" name=""/>
        <dsp:cNvSpPr/>
      </dsp:nvSpPr>
      <dsp:spPr>
        <a:xfrm>
          <a:off x="4523648" y="3422659"/>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DF88B-4C9A-4EF3-9BF2-16D5B7458A87}">
      <dsp:nvSpPr>
        <dsp:cNvPr id="0" name=""/>
        <dsp:cNvSpPr/>
      </dsp:nvSpPr>
      <dsp:spPr>
        <a:xfrm>
          <a:off x="4704611" y="3594574"/>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List&lt;v,oid&gt;</a:t>
          </a:r>
        </a:p>
      </dsp:txBody>
      <dsp:txXfrm>
        <a:off x="4734902" y="3624865"/>
        <a:ext cx="1568087" cy="973622"/>
      </dsp:txXfrm>
    </dsp:sp>
    <dsp:sp modelId="{3ED7E47E-D24B-4847-85F3-0B0E2CF621FD}">
      <dsp:nvSpPr>
        <dsp:cNvPr id="0" name=""/>
        <dsp:cNvSpPr/>
      </dsp:nvSpPr>
      <dsp:spPr>
        <a:xfrm>
          <a:off x="6514243" y="3422659"/>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87E93-27B6-4A55-8733-E59255D40359}">
      <dsp:nvSpPr>
        <dsp:cNvPr id="0" name=""/>
        <dsp:cNvSpPr/>
      </dsp:nvSpPr>
      <dsp:spPr>
        <a:xfrm>
          <a:off x="6695207" y="3594574"/>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List&lt;v,oid&gt;</a:t>
          </a:r>
        </a:p>
      </dsp:txBody>
      <dsp:txXfrm>
        <a:off x="6725498" y="3624865"/>
        <a:ext cx="1568087" cy="97362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5DD87-484C-4F58-B91B-2C3173BC7C9E}">
      <dsp:nvSpPr>
        <dsp:cNvPr id="0" name=""/>
        <dsp:cNvSpPr/>
      </dsp:nvSpPr>
      <dsp:spPr>
        <a:xfrm>
          <a:off x="19703539" y="9174628"/>
          <a:ext cx="3096482" cy="1473643"/>
        </a:xfrm>
        <a:custGeom>
          <a:avLst/>
          <a:gdLst/>
          <a:ahLst/>
          <a:cxnLst/>
          <a:rect l="0" t="0" r="0" b="0"/>
          <a:pathLst>
            <a:path>
              <a:moveTo>
                <a:pt x="0" y="0"/>
              </a:moveTo>
              <a:lnTo>
                <a:pt x="0" y="1004245"/>
              </a:lnTo>
              <a:lnTo>
                <a:pt x="3096482" y="1004245"/>
              </a:lnTo>
              <a:lnTo>
                <a:pt x="3096482" y="147364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EFF052-D830-4F11-A397-AB50D823372F}">
      <dsp:nvSpPr>
        <dsp:cNvPr id="0" name=""/>
        <dsp:cNvSpPr/>
      </dsp:nvSpPr>
      <dsp:spPr>
        <a:xfrm>
          <a:off x="16607057" y="9174628"/>
          <a:ext cx="3096482" cy="1473643"/>
        </a:xfrm>
        <a:custGeom>
          <a:avLst/>
          <a:gdLst/>
          <a:ahLst/>
          <a:cxnLst/>
          <a:rect l="0" t="0" r="0" b="0"/>
          <a:pathLst>
            <a:path>
              <a:moveTo>
                <a:pt x="3096482" y="0"/>
              </a:moveTo>
              <a:lnTo>
                <a:pt x="3096482" y="1004245"/>
              </a:lnTo>
              <a:lnTo>
                <a:pt x="0" y="1004245"/>
              </a:lnTo>
              <a:lnTo>
                <a:pt x="0" y="147364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9AF6E0-EDED-450A-8075-08E6A0E48F3A}">
      <dsp:nvSpPr>
        <dsp:cNvPr id="0" name=""/>
        <dsp:cNvSpPr/>
      </dsp:nvSpPr>
      <dsp:spPr>
        <a:xfrm>
          <a:off x="13510575" y="4483458"/>
          <a:ext cx="6192964" cy="1473643"/>
        </a:xfrm>
        <a:custGeom>
          <a:avLst/>
          <a:gdLst/>
          <a:ahLst/>
          <a:cxnLst/>
          <a:rect l="0" t="0" r="0" b="0"/>
          <a:pathLst>
            <a:path>
              <a:moveTo>
                <a:pt x="0" y="0"/>
              </a:moveTo>
              <a:lnTo>
                <a:pt x="0" y="1004245"/>
              </a:lnTo>
              <a:lnTo>
                <a:pt x="6192964" y="1004245"/>
              </a:lnTo>
              <a:lnTo>
                <a:pt x="6192964" y="147364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0F22B7-EC9F-4463-B060-D6CA70F35EAF}">
      <dsp:nvSpPr>
        <dsp:cNvPr id="0" name=""/>
        <dsp:cNvSpPr/>
      </dsp:nvSpPr>
      <dsp:spPr>
        <a:xfrm>
          <a:off x="7317610" y="9174628"/>
          <a:ext cx="3096482" cy="1473643"/>
        </a:xfrm>
        <a:custGeom>
          <a:avLst/>
          <a:gdLst/>
          <a:ahLst/>
          <a:cxnLst/>
          <a:rect l="0" t="0" r="0" b="0"/>
          <a:pathLst>
            <a:path>
              <a:moveTo>
                <a:pt x="0" y="0"/>
              </a:moveTo>
              <a:lnTo>
                <a:pt x="0" y="1004245"/>
              </a:lnTo>
              <a:lnTo>
                <a:pt x="3096482" y="1004245"/>
              </a:lnTo>
              <a:lnTo>
                <a:pt x="3096482" y="147364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1B799-D126-466B-8CC9-DEFE0E152CC8}">
      <dsp:nvSpPr>
        <dsp:cNvPr id="0" name=""/>
        <dsp:cNvSpPr/>
      </dsp:nvSpPr>
      <dsp:spPr>
        <a:xfrm>
          <a:off x="4221128" y="9174628"/>
          <a:ext cx="3096482" cy="1473643"/>
        </a:xfrm>
        <a:custGeom>
          <a:avLst/>
          <a:gdLst/>
          <a:ahLst/>
          <a:cxnLst/>
          <a:rect l="0" t="0" r="0" b="0"/>
          <a:pathLst>
            <a:path>
              <a:moveTo>
                <a:pt x="3096482" y="0"/>
              </a:moveTo>
              <a:lnTo>
                <a:pt x="3096482" y="1004245"/>
              </a:lnTo>
              <a:lnTo>
                <a:pt x="0" y="1004245"/>
              </a:lnTo>
              <a:lnTo>
                <a:pt x="0" y="147364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1CA3A-82F9-4782-99A9-4BB90E1424D3}">
      <dsp:nvSpPr>
        <dsp:cNvPr id="0" name=""/>
        <dsp:cNvSpPr/>
      </dsp:nvSpPr>
      <dsp:spPr>
        <a:xfrm>
          <a:off x="7317610" y="4483458"/>
          <a:ext cx="6192964" cy="1473643"/>
        </a:xfrm>
        <a:custGeom>
          <a:avLst/>
          <a:gdLst/>
          <a:ahLst/>
          <a:cxnLst/>
          <a:rect l="0" t="0" r="0" b="0"/>
          <a:pathLst>
            <a:path>
              <a:moveTo>
                <a:pt x="6192964" y="0"/>
              </a:moveTo>
              <a:lnTo>
                <a:pt x="6192964" y="1004245"/>
              </a:lnTo>
              <a:lnTo>
                <a:pt x="0" y="1004245"/>
              </a:lnTo>
              <a:lnTo>
                <a:pt x="0" y="147364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2D132-8E61-4390-9446-7EC1AE96BE74}">
      <dsp:nvSpPr>
        <dsp:cNvPr id="0" name=""/>
        <dsp:cNvSpPr/>
      </dsp:nvSpPr>
      <dsp:spPr>
        <a:xfrm>
          <a:off x="10219856" y="1154"/>
          <a:ext cx="6581437" cy="448230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10782853" y="536001"/>
          <a:ext cx="6581437" cy="448230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Root</a:t>
          </a:r>
          <a:br>
            <a:rPr lang="en-US" sz="6500" kern="1200"/>
          </a:br>
          <a:r>
            <a:rPr lang="en-US" sz="6500" kern="1200"/>
            <a:t>List&lt;v,p&gt;</a:t>
          </a:r>
        </a:p>
      </dsp:txBody>
      <dsp:txXfrm>
        <a:off x="10914135" y="667283"/>
        <a:ext cx="6318873" cy="4219739"/>
      </dsp:txXfrm>
    </dsp:sp>
    <dsp:sp modelId="{FF341E1B-D954-418D-AD91-3CBE898A8C3F}">
      <dsp:nvSpPr>
        <dsp:cNvPr id="0" name=""/>
        <dsp:cNvSpPr/>
      </dsp:nvSpPr>
      <dsp:spPr>
        <a:xfrm>
          <a:off x="4784125" y="5957102"/>
          <a:ext cx="5066970" cy="321752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8C4542-02FB-492A-BF3C-5E8E47608D11}">
      <dsp:nvSpPr>
        <dsp:cNvPr id="0" name=""/>
        <dsp:cNvSpPr/>
      </dsp:nvSpPr>
      <dsp:spPr>
        <a:xfrm>
          <a:off x="5347122" y="6491948"/>
          <a:ext cx="5066970" cy="321752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List&lt;v,p&gt;</a:t>
          </a:r>
        </a:p>
      </dsp:txBody>
      <dsp:txXfrm>
        <a:off x="5441360" y="6586186"/>
        <a:ext cx="4878494" cy="3029050"/>
      </dsp:txXfrm>
    </dsp:sp>
    <dsp:sp modelId="{6574E07A-F323-489B-B1C6-F3F37A32439E}">
      <dsp:nvSpPr>
        <dsp:cNvPr id="0" name=""/>
        <dsp:cNvSpPr/>
      </dsp:nvSpPr>
      <dsp:spPr>
        <a:xfrm>
          <a:off x="1687643" y="10648272"/>
          <a:ext cx="5066970" cy="321752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4C34B8-5181-4EAD-9031-2E58873C1E0D}">
      <dsp:nvSpPr>
        <dsp:cNvPr id="0" name=""/>
        <dsp:cNvSpPr/>
      </dsp:nvSpPr>
      <dsp:spPr>
        <a:xfrm>
          <a:off x="2250640" y="11183119"/>
          <a:ext cx="5066970" cy="321752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List&lt;v,oid&gt;</a:t>
          </a:r>
        </a:p>
      </dsp:txBody>
      <dsp:txXfrm>
        <a:off x="2344878" y="11277357"/>
        <a:ext cx="4878494" cy="3029050"/>
      </dsp:txXfrm>
    </dsp:sp>
    <dsp:sp modelId="{2C28D774-8ED7-42E7-9A5F-210F63DE76D8}">
      <dsp:nvSpPr>
        <dsp:cNvPr id="0" name=""/>
        <dsp:cNvSpPr/>
      </dsp:nvSpPr>
      <dsp:spPr>
        <a:xfrm>
          <a:off x="7880607" y="10648272"/>
          <a:ext cx="5066970" cy="321752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E9BD5E-B0FC-4FAB-9752-89B5FC0E04B1}">
      <dsp:nvSpPr>
        <dsp:cNvPr id="0" name=""/>
        <dsp:cNvSpPr/>
      </dsp:nvSpPr>
      <dsp:spPr>
        <a:xfrm>
          <a:off x="8443604" y="11183119"/>
          <a:ext cx="5066970" cy="321752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List&lt;v,oid&gt;</a:t>
          </a:r>
        </a:p>
      </dsp:txBody>
      <dsp:txXfrm>
        <a:off x="8537842" y="11277357"/>
        <a:ext cx="4878494" cy="3029050"/>
      </dsp:txXfrm>
    </dsp:sp>
    <dsp:sp modelId="{E73801B7-CA79-4D08-9878-1CC40C81CED8}">
      <dsp:nvSpPr>
        <dsp:cNvPr id="0" name=""/>
        <dsp:cNvSpPr/>
      </dsp:nvSpPr>
      <dsp:spPr>
        <a:xfrm>
          <a:off x="17170054" y="5957102"/>
          <a:ext cx="5066970" cy="321752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761B8-A082-4A09-90CC-95299E7DF346}">
      <dsp:nvSpPr>
        <dsp:cNvPr id="0" name=""/>
        <dsp:cNvSpPr/>
      </dsp:nvSpPr>
      <dsp:spPr>
        <a:xfrm>
          <a:off x="17733050" y="6491948"/>
          <a:ext cx="5066970" cy="321752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List&lt;v,p&gt;</a:t>
          </a:r>
        </a:p>
      </dsp:txBody>
      <dsp:txXfrm>
        <a:off x="17827288" y="6586186"/>
        <a:ext cx="4878494" cy="3029050"/>
      </dsp:txXfrm>
    </dsp:sp>
    <dsp:sp modelId="{577A3CA3-3D20-494E-B303-BB4EDE5AA081}">
      <dsp:nvSpPr>
        <dsp:cNvPr id="0" name=""/>
        <dsp:cNvSpPr/>
      </dsp:nvSpPr>
      <dsp:spPr>
        <a:xfrm>
          <a:off x="14073571" y="10648272"/>
          <a:ext cx="5066970" cy="321752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DF88B-4C9A-4EF3-9BF2-16D5B7458A87}">
      <dsp:nvSpPr>
        <dsp:cNvPr id="0" name=""/>
        <dsp:cNvSpPr/>
      </dsp:nvSpPr>
      <dsp:spPr>
        <a:xfrm>
          <a:off x="14636568" y="11183119"/>
          <a:ext cx="5066970" cy="321752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List&lt;v,oid&gt;</a:t>
          </a:r>
        </a:p>
      </dsp:txBody>
      <dsp:txXfrm>
        <a:off x="14730806" y="11277357"/>
        <a:ext cx="4878494" cy="3029050"/>
      </dsp:txXfrm>
    </dsp:sp>
    <dsp:sp modelId="{3ED7E47E-D24B-4847-85F3-0B0E2CF621FD}">
      <dsp:nvSpPr>
        <dsp:cNvPr id="0" name=""/>
        <dsp:cNvSpPr/>
      </dsp:nvSpPr>
      <dsp:spPr>
        <a:xfrm>
          <a:off x="20266536" y="10648272"/>
          <a:ext cx="5066970" cy="321752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87E93-27B6-4A55-8733-E59255D40359}">
      <dsp:nvSpPr>
        <dsp:cNvPr id="0" name=""/>
        <dsp:cNvSpPr/>
      </dsp:nvSpPr>
      <dsp:spPr>
        <a:xfrm>
          <a:off x="20829532" y="11183119"/>
          <a:ext cx="5066970" cy="321752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List&lt;v,oid&gt;</a:t>
          </a:r>
        </a:p>
      </dsp:txBody>
      <dsp:txXfrm>
        <a:off x="20923770" y="11277357"/>
        <a:ext cx="4878494" cy="30290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5DD87-484C-4F58-B91B-2C3173BC7C9E}">
      <dsp:nvSpPr>
        <dsp:cNvPr id="0" name=""/>
        <dsp:cNvSpPr/>
      </dsp:nvSpPr>
      <dsp:spPr>
        <a:xfrm>
          <a:off x="6333280" y="2948987"/>
          <a:ext cx="995297" cy="473671"/>
        </a:xfrm>
        <a:custGeom>
          <a:avLst/>
          <a:gdLst/>
          <a:ahLst/>
          <a:cxnLst/>
          <a:rect l="0" t="0" r="0" b="0"/>
          <a:pathLst>
            <a:path>
              <a:moveTo>
                <a:pt x="0" y="0"/>
              </a:moveTo>
              <a:lnTo>
                <a:pt x="0" y="322793"/>
              </a:lnTo>
              <a:lnTo>
                <a:pt x="995297" y="322793"/>
              </a:lnTo>
              <a:lnTo>
                <a:pt x="995297" y="4736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EFF052-D830-4F11-A397-AB50D823372F}">
      <dsp:nvSpPr>
        <dsp:cNvPr id="0" name=""/>
        <dsp:cNvSpPr/>
      </dsp:nvSpPr>
      <dsp:spPr>
        <a:xfrm>
          <a:off x="5337982" y="2948987"/>
          <a:ext cx="995297" cy="473671"/>
        </a:xfrm>
        <a:custGeom>
          <a:avLst/>
          <a:gdLst/>
          <a:ahLst/>
          <a:cxnLst/>
          <a:rect l="0" t="0" r="0" b="0"/>
          <a:pathLst>
            <a:path>
              <a:moveTo>
                <a:pt x="995297" y="0"/>
              </a:moveTo>
              <a:lnTo>
                <a:pt x="995297" y="322793"/>
              </a:lnTo>
              <a:lnTo>
                <a:pt x="0" y="322793"/>
              </a:lnTo>
              <a:lnTo>
                <a:pt x="0" y="4736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9AF6E0-EDED-450A-8075-08E6A0E48F3A}">
      <dsp:nvSpPr>
        <dsp:cNvPr id="0" name=""/>
        <dsp:cNvSpPr/>
      </dsp:nvSpPr>
      <dsp:spPr>
        <a:xfrm>
          <a:off x="4342684" y="1441111"/>
          <a:ext cx="1990595" cy="473671"/>
        </a:xfrm>
        <a:custGeom>
          <a:avLst/>
          <a:gdLst/>
          <a:ahLst/>
          <a:cxnLst/>
          <a:rect l="0" t="0" r="0" b="0"/>
          <a:pathLst>
            <a:path>
              <a:moveTo>
                <a:pt x="0" y="0"/>
              </a:moveTo>
              <a:lnTo>
                <a:pt x="0" y="322793"/>
              </a:lnTo>
              <a:lnTo>
                <a:pt x="1990595" y="322793"/>
              </a:lnTo>
              <a:lnTo>
                <a:pt x="1990595" y="47367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0F22B7-EC9F-4463-B060-D6CA70F35EAF}">
      <dsp:nvSpPr>
        <dsp:cNvPr id="0" name=""/>
        <dsp:cNvSpPr/>
      </dsp:nvSpPr>
      <dsp:spPr>
        <a:xfrm>
          <a:off x="2352089" y="2948987"/>
          <a:ext cx="995297" cy="473671"/>
        </a:xfrm>
        <a:custGeom>
          <a:avLst/>
          <a:gdLst/>
          <a:ahLst/>
          <a:cxnLst/>
          <a:rect l="0" t="0" r="0" b="0"/>
          <a:pathLst>
            <a:path>
              <a:moveTo>
                <a:pt x="0" y="0"/>
              </a:moveTo>
              <a:lnTo>
                <a:pt x="0" y="322793"/>
              </a:lnTo>
              <a:lnTo>
                <a:pt x="995297" y="322793"/>
              </a:lnTo>
              <a:lnTo>
                <a:pt x="995297" y="4736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1B799-D126-466B-8CC9-DEFE0E152CC8}">
      <dsp:nvSpPr>
        <dsp:cNvPr id="0" name=""/>
        <dsp:cNvSpPr/>
      </dsp:nvSpPr>
      <dsp:spPr>
        <a:xfrm>
          <a:off x="1356791" y="2948987"/>
          <a:ext cx="995297" cy="473671"/>
        </a:xfrm>
        <a:custGeom>
          <a:avLst/>
          <a:gdLst/>
          <a:ahLst/>
          <a:cxnLst/>
          <a:rect l="0" t="0" r="0" b="0"/>
          <a:pathLst>
            <a:path>
              <a:moveTo>
                <a:pt x="995297" y="0"/>
              </a:moveTo>
              <a:lnTo>
                <a:pt x="995297" y="322793"/>
              </a:lnTo>
              <a:lnTo>
                <a:pt x="0" y="322793"/>
              </a:lnTo>
              <a:lnTo>
                <a:pt x="0" y="4736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1CA3A-82F9-4782-99A9-4BB90E1424D3}">
      <dsp:nvSpPr>
        <dsp:cNvPr id="0" name=""/>
        <dsp:cNvSpPr/>
      </dsp:nvSpPr>
      <dsp:spPr>
        <a:xfrm>
          <a:off x="2352089" y="1441111"/>
          <a:ext cx="1990595" cy="473671"/>
        </a:xfrm>
        <a:custGeom>
          <a:avLst/>
          <a:gdLst/>
          <a:ahLst/>
          <a:cxnLst/>
          <a:rect l="0" t="0" r="0" b="0"/>
          <a:pathLst>
            <a:path>
              <a:moveTo>
                <a:pt x="1990595" y="0"/>
              </a:moveTo>
              <a:lnTo>
                <a:pt x="1990595" y="322793"/>
              </a:lnTo>
              <a:lnTo>
                <a:pt x="0" y="322793"/>
              </a:lnTo>
              <a:lnTo>
                <a:pt x="0" y="47367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2D132-8E61-4390-9446-7EC1AE96BE74}">
      <dsp:nvSpPr>
        <dsp:cNvPr id="0" name=""/>
        <dsp:cNvSpPr/>
      </dsp:nvSpPr>
      <dsp:spPr>
        <a:xfrm>
          <a:off x="3284953" y="370"/>
          <a:ext cx="2115462" cy="14407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3465917" y="172286"/>
          <a:ext cx="2115462" cy="144074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Root</a:t>
          </a:r>
          <a:br>
            <a:rPr lang="en-US" sz="2500" kern="1200"/>
          </a:br>
          <a:r>
            <a:rPr lang="en-US" sz="2500" kern="1200"/>
            <a:t>List&lt;v,p&gt;</a:t>
          </a:r>
        </a:p>
      </dsp:txBody>
      <dsp:txXfrm>
        <a:off x="3508115" y="214484"/>
        <a:ext cx="2031066" cy="1356344"/>
      </dsp:txXfrm>
    </dsp:sp>
    <dsp:sp modelId="{FF341E1B-D954-418D-AD91-3CBE898A8C3F}">
      <dsp:nvSpPr>
        <dsp:cNvPr id="0" name=""/>
        <dsp:cNvSpPr/>
      </dsp:nvSpPr>
      <dsp:spPr>
        <a:xfrm>
          <a:off x="1537754" y="1914782"/>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8C4542-02FB-492A-BF3C-5E8E47608D11}">
      <dsp:nvSpPr>
        <dsp:cNvPr id="0" name=""/>
        <dsp:cNvSpPr/>
      </dsp:nvSpPr>
      <dsp:spPr>
        <a:xfrm>
          <a:off x="1718717" y="2086697"/>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List&lt;v,p&gt;</a:t>
          </a:r>
        </a:p>
      </dsp:txBody>
      <dsp:txXfrm>
        <a:off x="1749008" y="2116988"/>
        <a:ext cx="1568087" cy="973622"/>
      </dsp:txXfrm>
    </dsp:sp>
    <dsp:sp modelId="{6574E07A-F323-489B-B1C6-F3F37A32439E}">
      <dsp:nvSpPr>
        <dsp:cNvPr id="0" name=""/>
        <dsp:cNvSpPr/>
      </dsp:nvSpPr>
      <dsp:spPr>
        <a:xfrm>
          <a:off x="542456" y="3422659"/>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4C34B8-5181-4EAD-9031-2E58873C1E0D}">
      <dsp:nvSpPr>
        <dsp:cNvPr id="0" name=""/>
        <dsp:cNvSpPr/>
      </dsp:nvSpPr>
      <dsp:spPr>
        <a:xfrm>
          <a:off x="723420" y="3594574"/>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List&lt;v,id&gt;</a:t>
          </a:r>
        </a:p>
      </dsp:txBody>
      <dsp:txXfrm>
        <a:off x="753711" y="3624865"/>
        <a:ext cx="1568087" cy="973622"/>
      </dsp:txXfrm>
    </dsp:sp>
    <dsp:sp modelId="{2C28D774-8ED7-42E7-9A5F-210F63DE76D8}">
      <dsp:nvSpPr>
        <dsp:cNvPr id="0" name=""/>
        <dsp:cNvSpPr/>
      </dsp:nvSpPr>
      <dsp:spPr>
        <a:xfrm>
          <a:off x="2533052" y="3422659"/>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E9BD5E-B0FC-4FAB-9752-89B5FC0E04B1}">
      <dsp:nvSpPr>
        <dsp:cNvPr id="0" name=""/>
        <dsp:cNvSpPr/>
      </dsp:nvSpPr>
      <dsp:spPr>
        <a:xfrm>
          <a:off x="2714015" y="3594574"/>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List&lt;v,id&gt;</a:t>
          </a:r>
        </a:p>
      </dsp:txBody>
      <dsp:txXfrm>
        <a:off x="2744306" y="3624865"/>
        <a:ext cx="1568087" cy="973622"/>
      </dsp:txXfrm>
    </dsp:sp>
    <dsp:sp modelId="{E73801B7-CA79-4D08-9878-1CC40C81CED8}">
      <dsp:nvSpPr>
        <dsp:cNvPr id="0" name=""/>
        <dsp:cNvSpPr/>
      </dsp:nvSpPr>
      <dsp:spPr>
        <a:xfrm>
          <a:off x="5518945" y="1914782"/>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761B8-A082-4A09-90CC-95299E7DF346}">
      <dsp:nvSpPr>
        <dsp:cNvPr id="0" name=""/>
        <dsp:cNvSpPr/>
      </dsp:nvSpPr>
      <dsp:spPr>
        <a:xfrm>
          <a:off x="5699909" y="2086697"/>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List&lt;v,p&gt;</a:t>
          </a:r>
        </a:p>
      </dsp:txBody>
      <dsp:txXfrm>
        <a:off x="5730200" y="2116988"/>
        <a:ext cx="1568087" cy="973622"/>
      </dsp:txXfrm>
    </dsp:sp>
    <dsp:sp modelId="{577A3CA3-3D20-494E-B303-BB4EDE5AA081}">
      <dsp:nvSpPr>
        <dsp:cNvPr id="0" name=""/>
        <dsp:cNvSpPr/>
      </dsp:nvSpPr>
      <dsp:spPr>
        <a:xfrm>
          <a:off x="4523648" y="3422659"/>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DF88B-4C9A-4EF3-9BF2-16D5B7458A87}">
      <dsp:nvSpPr>
        <dsp:cNvPr id="0" name=""/>
        <dsp:cNvSpPr/>
      </dsp:nvSpPr>
      <dsp:spPr>
        <a:xfrm>
          <a:off x="4704611" y="3594574"/>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List&lt;v,id&gt;</a:t>
          </a:r>
        </a:p>
      </dsp:txBody>
      <dsp:txXfrm>
        <a:off x="4734902" y="3624865"/>
        <a:ext cx="1568087" cy="973622"/>
      </dsp:txXfrm>
    </dsp:sp>
    <dsp:sp modelId="{3ED7E47E-D24B-4847-85F3-0B0E2CF621FD}">
      <dsp:nvSpPr>
        <dsp:cNvPr id="0" name=""/>
        <dsp:cNvSpPr/>
      </dsp:nvSpPr>
      <dsp:spPr>
        <a:xfrm>
          <a:off x="6514243" y="3422659"/>
          <a:ext cx="1628669" cy="10342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87E93-27B6-4A55-8733-E59255D40359}">
      <dsp:nvSpPr>
        <dsp:cNvPr id="0" name=""/>
        <dsp:cNvSpPr/>
      </dsp:nvSpPr>
      <dsp:spPr>
        <a:xfrm>
          <a:off x="6695207" y="3594574"/>
          <a:ext cx="1628669" cy="10342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List&lt;v,id&gt;</a:t>
          </a:r>
        </a:p>
      </dsp:txBody>
      <dsp:txXfrm>
        <a:off x="6725498" y="3624865"/>
        <a:ext cx="1568087" cy="9736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1311E-825B-4A12-962F-C2C4E0E08D88}">
      <dsp:nvSpPr>
        <dsp:cNvPr id="0" name=""/>
        <dsp:cNvSpPr/>
      </dsp:nvSpPr>
      <dsp:spPr>
        <a:xfrm>
          <a:off x="10195823" y="6166010"/>
          <a:ext cx="737582" cy="351022"/>
        </a:xfrm>
        <a:custGeom>
          <a:avLst/>
          <a:gdLst/>
          <a:ahLst/>
          <a:cxnLst/>
          <a:rect l="0" t="0" r="0" b="0"/>
          <a:pathLst>
            <a:path>
              <a:moveTo>
                <a:pt x="0" y="0"/>
              </a:moveTo>
              <a:lnTo>
                <a:pt x="0" y="239211"/>
              </a:lnTo>
              <a:lnTo>
                <a:pt x="737582" y="239211"/>
              </a:lnTo>
              <a:lnTo>
                <a:pt x="737582"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8C0B4F-AA12-4F10-99CD-79674ED9AD51}">
      <dsp:nvSpPr>
        <dsp:cNvPr id="0" name=""/>
        <dsp:cNvSpPr/>
      </dsp:nvSpPr>
      <dsp:spPr>
        <a:xfrm>
          <a:off x="9458241" y="6166010"/>
          <a:ext cx="737582" cy="351022"/>
        </a:xfrm>
        <a:custGeom>
          <a:avLst/>
          <a:gdLst/>
          <a:ahLst/>
          <a:cxnLst/>
          <a:rect l="0" t="0" r="0" b="0"/>
          <a:pathLst>
            <a:path>
              <a:moveTo>
                <a:pt x="737582" y="0"/>
              </a:moveTo>
              <a:lnTo>
                <a:pt x="737582"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65DD87-484C-4F58-B91B-2C3173BC7C9E}">
      <dsp:nvSpPr>
        <dsp:cNvPr id="0" name=""/>
        <dsp:cNvSpPr/>
      </dsp:nvSpPr>
      <dsp:spPr>
        <a:xfrm>
          <a:off x="8720658" y="5048573"/>
          <a:ext cx="1475164" cy="351022"/>
        </a:xfrm>
        <a:custGeom>
          <a:avLst/>
          <a:gdLst/>
          <a:ahLst/>
          <a:cxnLst/>
          <a:rect l="0" t="0" r="0" b="0"/>
          <a:pathLst>
            <a:path>
              <a:moveTo>
                <a:pt x="0" y="0"/>
              </a:moveTo>
              <a:lnTo>
                <a:pt x="0" y="239211"/>
              </a:lnTo>
              <a:lnTo>
                <a:pt x="1475164" y="239211"/>
              </a:lnTo>
              <a:lnTo>
                <a:pt x="1475164"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4C314F-213A-4501-A0D9-7A29EDF24228}">
      <dsp:nvSpPr>
        <dsp:cNvPr id="0" name=""/>
        <dsp:cNvSpPr/>
      </dsp:nvSpPr>
      <dsp:spPr>
        <a:xfrm>
          <a:off x="7245494" y="6166010"/>
          <a:ext cx="737582" cy="351022"/>
        </a:xfrm>
        <a:custGeom>
          <a:avLst/>
          <a:gdLst/>
          <a:ahLst/>
          <a:cxnLst/>
          <a:rect l="0" t="0" r="0" b="0"/>
          <a:pathLst>
            <a:path>
              <a:moveTo>
                <a:pt x="0" y="0"/>
              </a:moveTo>
              <a:lnTo>
                <a:pt x="0" y="239211"/>
              </a:lnTo>
              <a:lnTo>
                <a:pt x="737582" y="239211"/>
              </a:lnTo>
              <a:lnTo>
                <a:pt x="737582"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F5A412-B4BE-45A8-A1FC-5A93D19A0E08}">
      <dsp:nvSpPr>
        <dsp:cNvPr id="0" name=""/>
        <dsp:cNvSpPr/>
      </dsp:nvSpPr>
      <dsp:spPr>
        <a:xfrm>
          <a:off x="6507911" y="6166010"/>
          <a:ext cx="737582" cy="351022"/>
        </a:xfrm>
        <a:custGeom>
          <a:avLst/>
          <a:gdLst/>
          <a:ahLst/>
          <a:cxnLst/>
          <a:rect l="0" t="0" r="0" b="0"/>
          <a:pathLst>
            <a:path>
              <a:moveTo>
                <a:pt x="737582" y="0"/>
              </a:moveTo>
              <a:lnTo>
                <a:pt x="737582"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EFF052-D830-4F11-A397-AB50D823372F}">
      <dsp:nvSpPr>
        <dsp:cNvPr id="0" name=""/>
        <dsp:cNvSpPr/>
      </dsp:nvSpPr>
      <dsp:spPr>
        <a:xfrm>
          <a:off x="7245494" y="5048573"/>
          <a:ext cx="1475164" cy="351022"/>
        </a:xfrm>
        <a:custGeom>
          <a:avLst/>
          <a:gdLst/>
          <a:ahLst/>
          <a:cxnLst/>
          <a:rect l="0" t="0" r="0" b="0"/>
          <a:pathLst>
            <a:path>
              <a:moveTo>
                <a:pt x="1475164" y="0"/>
              </a:moveTo>
              <a:lnTo>
                <a:pt x="1475164"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9AF6E0-EDED-450A-8075-08E6A0E48F3A}">
      <dsp:nvSpPr>
        <dsp:cNvPr id="0" name=""/>
        <dsp:cNvSpPr/>
      </dsp:nvSpPr>
      <dsp:spPr>
        <a:xfrm>
          <a:off x="5770329" y="3931136"/>
          <a:ext cx="2950329" cy="351022"/>
        </a:xfrm>
        <a:custGeom>
          <a:avLst/>
          <a:gdLst/>
          <a:ahLst/>
          <a:cxnLst/>
          <a:rect l="0" t="0" r="0" b="0"/>
          <a:pathLst>
            <a:path>
              <a:moveTo>
                <a:pt x="0" y="0"/>
              </a:moveTo>
              <a:lnTo>
                <a:pt x="0" y="239211"/>
              </a:lnTo>
              <a:lnTo>
                <a:pt x="2950329" y="239211"/>
              </a:lnTo>
              <a:lnTo>
                <a:pt x="2950329" y="35102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36F533-DF91-48BE-92B9-FDE404992457}">
      <dsp:nvSpPr>
        <dsp:cNvPr id="0" name=""/>
        <dsp:cNvSpPr/>
      </dsp:nvSpPr>
      <dsp:spPr>
        <a:xfrm>
          <a:off x="4295164" y="6166010"/>
          <a:ext cx="737582" cy="351022"/>
        </a:xfrm>
        <a:custGeom>
          <a:avLst/>
          <a:gdLst/>
          <a:ahLst/>
          <a:cxnLst/>
          <a:rect l="0" t="0" r="0" b="0"/>
          <a:pathLst>
            <a:path>
              <a:moveTo>
                <a:pt x="0" y="0"/>
              </a:moveTo>
              <a:lnTo>
                <a:pt x="0" y="239211"/>
              </a:lnTo>
              <a:lnTo>
                <a:pt x="737582" y="239211"/>
              </a:lnTo>
              <a:lnTo>
                <a:pt x="737582"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286AC3-0D0F-454F-A963-777485B36200}">
      <dsp:nvSpPr>
        <dsp:cNvPr id="0" name=""/>
        <dsp:cNvSpPr/>
      </dsp:nvSpPr>
      <dsp:spPr>
        <a:xfrm>
          <a:off x="3557582" y="6166010"/>
          <a:ext cx="737582" cy="351022"/>
        </a:xfrm>
        <a:custGeom>
          <a:avLst/>
          <a:gdLst/>
          <a:ahLst/>
          <a:cxnLst/>
          <a:rect l="0" t="0" r="0" b="0"/>
          <a:pathLst>
            <a:path>
              <a:moveTo>
                <a:pt x="737582" y="0"/>
              </a:moveTo>
              <a:lnTo>
                <a:pt x="737582"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0F22B7-EC9F-4463-B060-D6CA70F35EAF}">
      <dsp:nvSpPr>
        <dsp:cNvPr id="0" name=""/>
        <dsp:cNvSpPr/>
      </dsp:nvSpPr>
      <dsp:spPr>
        <a:xfrm>
          <a:off x="2820000" y="5048573"/>
          <a:ext cx="1475164" cy="351022"/>
        </a:xfrm>
        <a:custGeom>
          <a:avLst/>
          <a:gdLst/>
          <a:ahLst/>
          <a:cxnLst/>
          <a:rect l="0" t="0" r="0" b="0"/>
          <a:pathLst>
            <a:path>
              <a:moveTo>
                <a:pt x="0" y="0"/>
              </a:moveTo>
              <a:lnTo>
                <a:pt x="0" y="239211"/>
              </a:lnTo>
              <a:lnTo>
                <a:pt x="1475164" y="239211"/>
              </a:lnTo>
              <a:lnTo>
                <a:pt x="1475164"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1269C5-D823-4761-89E3-EBE3EE1A148D}">
      <dsp:nvSpPr>
        <dsp:cNvPr id="0" name=""/>
        <dsp:cNvSpPr/>
      </dsp:nvSpPr>
      <dsp:spPr>
        <a:xfrm>
          <a:off x="1344835" y="6166010"/>
          <a:ext cx="737582" cy="351022"/>
        </a:xfrm>
        <a:custGeom>
          <a:avLst/>
          <a:gdLst/>
          <a:ahLst/>
          <a:cxnLst/>
          <a:rect l="0" t="0" r="0" b="0"/>
          <a:pathLst>
            <a:path>
              <a:moveTo>
                <a:pt x="0" y="0"/>
              </a:moveTo>
              <a:lnTo>
                <a:pt x="0" y="239211"/>
              </a:lnTo>
              <a:lnTo>
                <a:pt x="737582" y="239211"/>
              </a:lnTo>
              <a:lnTo>
                <a:pt x="737582"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AA9B70-78D2-47E7-A71C-D6C12880478E}">
      <dsp:nvSpPr>
        <dsp:cNvPr id="0" name=""/>
        <dsp:cNvSpPr/>
      </dsp:nvSpPr>
      <dsp:spPr>
        <a:xfrm>
          <a:off x="607253" y="6166010"/>
          <a:ext cx="737582" cy="351022"/>
        </a:xfrm>
        <a:custGeom>
          <a:avLst/>
          <a:gdLst/>
          <a:ahLst/>
          <a:cxnLst/>
          <a:rect l="0" t="0" r="0" b="0"/>
          <a:pathLst>
            <a:path>
              <a:moveTo>
                <a:pt x="737582" y="0"/>
              </a:moveTo>
              <a:lnTo>
                <a:pt x="737582"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1B799-D126-466B-8CC9-DEFE0E152CC8}">
      <dsp:nvSpPr>
        <dsp:cNvPr id="0" name=""/>
        <dsp:cNvSpPr/>
      </dsp:nvSpPr>
      <dsp:spPr>
        <a:xfrm>
          <a:off x="1344835" y="5048573"/>
          <a:ext cx="1475164" cy="351022"/>
        </a:xfrm>
        <a:custGeom>
          <a:avLst/>
          <a:gdLst/>
          <a:ahLst/>
          <a:cxnLst/>
          <a:rect l="0" t="0" r="0" b="0"/>
          <a:pathLst>
            <a:path>
              <a:moveTo>
                <a:pt x="1475164" y="0"/>
              </a:moveTo>
              <a:lnTo>
                <a:pt x="1475164" y="239211"/>
              </a:lnTo>
              <a:lnTo>
                <a:pt x="0" y="239211"/>
              </a:lnTo>
              <a:lnTo>
                <a:pt x="0" y="35102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1CA3A-82F9-4782-99A9-4BB90E1424D3}">
      <dsp:nvSpPr>
        <dsp:cNvPr id="0" name=""/>
        <dsp:cNvSpPr/>
      </dsp:nvSpPr>
      <dsp:spPr>
        <a:xfrm>
          <a:off x="2820000" y="3931136"/>
          <a:ext cx="2950329" cy="351022"/>
        </a:xfrm>
        <a:custGeom>
          <a:avLst/>
          <a:gdLst/>
          <a:ahLst/>
          <a:cxnLst/>
          <a:rect l="0" t="0" r="0" b="0"/>
          <a:pathLst>
            <a:path>
              <a:moveTo>
                <a:pt x="2950329" y="0"/>
              </a:moveTo>
              <a:lnTo>
                <a:pt x="2950329" y="239211"/>
              </a:lnTo>
              <a:lnTo>
                <a:pt x="0" y="239211"/>
              </a:lnTo>
              <a:lnTo>
                <a:pt x="0" y="35102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2D132-8E61-4390-9446-7EC1AE96BE74}">
      <dsp:nvSpPr>
        <dsp:cNvPr id="0" name=""/>
        <dsp:cNvSpPr/>
      </dsp:nvSpPr>
      <dsp:spPr>
        <a:xfrm>
          <a:off x="4986480" y="2863451"/>
          <a:ext cx="1567699" cy="106768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5120585" y="2990851"/>
          <a:ext cx="1567699" cy="106768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Root</a:t>
          </a:r>
          <a:br>
            <a:rPr lang="en-US" sz="1900" kern="1200"/>
          </a:br>
          <a:r>
            <a:rPr lang="en-US" sz="1900" kern="1200"/>
            <a:t>List&lt;v,p&gt;</a:t>
          </a:r>
        </a:p>
      </dsp:txBody>
      <dsp:txXfrm>
        <a:off x="5151856" y="3022122"/>
        <a:ext cx="1505157" cy="1005143"/>
      </dsp:txXfrm>
    </dsp:sp>
    <dsp:sp modelId="{FF341E1B-D954-418D-AD91-3CBE898A8C3F}">
      <dsp:nvSpPr>
        <dsp:cNvPr id="0" name=""/>
        <dsp:cNvSpPr/>
      </dsp:nvSpPr>
      <dsp:spPr>
        <a:xfrm>
          <a:off x="2216523" y="4282158"/>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8C4542-02FB-492A-BF3C-5E8E47608D11}">
      <dsp:nvSpPr>
        <dsp:cNvPr id="0" name=""/>
        <dsp:cNvSpPr/>
      </dsp:nvSpPr>
      <dsp:spPr>
        <a:xfrm>
          <a:off x="2350629" y="4409559"/>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2373077" y="4432007"/>
        <a:ext cx="1162056" cy="721519"/>
      </dsp:txXfrm>
    </dsp:sp>
    <dsp:sp modelId="{6574E07A-F323-489B-B1C6-F3F37A32439E}">
      <dsp:nvSpPr>
        <dsp:cNvPr id="0" name=""/>
        <dsp:cNvSpPr/>
      </dsp:nvSpPr>
      <dsp:spPr>
        <a:xfrm>
          <a:off x="741358" y="5399595"/>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4C34B8-5181-4EAD-9031-2E58873C1E0D}">
      <dsp:nvSpPr>
        <dsp:cNvPr id="0" name=""/>
        <dsp:cNvSpPr/>
      </dsp:nvSpPr>
      <dsp:spPr>
        <a:xfrm>
          <a:off x="875464" y="5526996"/>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897912" y="5549444"/>
        <a:ext cx="1162056" cy="721519"/>
      </dsp:txXfrm>
    </dsp:sp>
    <dsp:sp modelId="{C0328208-7798-4008-BA74-304F483B211F}">
      <dsp:nvSpPr>
        <dsp:cNvPr id="0" name=""/>
        <dsp:cNvSpPr/>
      </dsp:nvSpPr>
      <dsp:spPr>
        <a:xfrm>
          <a:off x="3776"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38A51D-4901-4E23-9B79-C3329110DCE7}">
      <dsp:nvSpPr>
        <dsp:cNvPr id="0" name=""/>
        <dsp:cNvSpPr/>
      </dsp:nvSpPr>
      <dsp:spPr>
        <a:xfrm>
          <a:off x="137882"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160330" y="6666881"/>
        <a:ext cx="1162056" cy="721519"/>
      </dsp:txXfrm>
    </dsp:sp>
    <dsp:sp modelId="{F75478E2-9DB5-40C3-B421-F4938B949B58}">
      <dsp:nvSpPr>
        <dsp:cNvPr id="0" name=""/>
        <dsp:cNvSpPr/>
      </dsp:nvSpPr>
      <dsp:spPr>
        <a:xfrm>
          <a:off x="1478941"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4908ED-1F71-4EAE-98FD-7C11B3BCE8A0}">
      <dsp:nvSpPr>
        <dsp:cNvPr id="0" name=""/>
        <dsp:cNvSpPr/>
      </dsp:nvSpPr>
      <dsp:spPr>
        <a:xfrm>
          <a:off x="1613047"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1635495" y="6666881"/>
        <a:ext cx="1162056" cy="721519"/>
      </dsp:txXfrm>
    </dsp:sp>
    <dsp:sp modelId="{2C28D774-8ED7-42E7-9A5F-210F63DE76D8}">
      <dsp:nvSpPr>
        <dsp:cNvPr id="0" name=""/>
        <dsp:cNvSpPr/>
      </dsp:nvSpPr>
      <dsp:spPr>
        <a:xfrm>
          <a:off x="3691688" y="5399595"/>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E9BD5E-B0FC-4FAB-9752-89B5FC0E04B1}">
      <dsp:nvSpPr>
        <dsp:cNvPr id="0" name=""/>
        <dsp:cNvSpPr/>
      </dsp:nvSpPr>
      <dsp:spPr>
        <a:xfrm>
          <a:off x="3825794" y="5526996"/>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3848242" y="5549444"/>
        <a:ext cx="1162056" cy="721519"/>
      </dsp:txXfrm>
    </dsp:sp>
    <dsp:sp modelId="{450F741E-D041-48A0-87BF-96363E8A1DF5}">
      <dsp:nvSpPr>
        <dsp:cNvPr id="0" name=""/>
        <dsp:cNvSpPr/>
      </dsp:nvSpPr>
      <dsp:spPr>
        <a:xfrm>
          <a:off x="2954106"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68D69-CBD5-44C5-A207-18A573C3064F}">
      <dsp:nvSpPr>
        <dsp:cNvPr id="0" name=""/>
        <dsp:cNvSpPr/>
      </dsp:nvSpPr>
      <dsp:spPr>
        <a:xfrm>
          <a:off x="3088211"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3110659" y="6666881"/>
        <a:ext cx="1162056" cy="721519"/>
      </dsp:txXfrm>
    </dsp:sp>
    <dsp:sp modelId="{14CC3E42-6AD2-4D3C-A85F-BE5A9A1BEC9A}">
      <dsp:nvSpPr>
        <dsp:cNvPr id="0" name=""/>
        <dsp:cNvSpPr/>
      </dsp:nvSpPr>
      <dsp:spPr>
        <a:xfrm>
          <a:off x="4429270"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5B3030-70A8-4243-B769-8402D2414F0C}">
      <dsp:nvSpPr>
        <dsp:cNvPr id="0" name=""/>
        <dsp:cNvSpPr/>
      </dsp:nvSpPr>
      <dsp:spPr>
        <a:xfrm>
          <a:off x="4563376"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4585824" y="6666881"/>
        <a:ext cx="1162056" cy="721519"/>
      </dsp:txXfrm>
    </dsp:sp>
    <dsp:sp modelId="{E73801B7-CA79-4D08-9878-1CC40C81CED8}">
      <dsp:nvSpPr>
        <dsp:cNvPr id="0" name=""/>
        <dsp:cNvSpPr/>
      </dsp:nvSpPr>
      <dsp:spPr>
        <a:xfrm>
          <a:off x="8117182" y="4282158"/>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761B8-A082-4A09-90CC-95299E7DF346}">
      <dsp:nvSpPr>
        <dsp:cNvPr id="0" name=""/>
        <dsp:cNvSpPr/>
      </dsp:nvSpPr>
      <dsp:spPr>
        <a:xfrm>
          <a:off x="8251288" y="4409559"/>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8273736" y="4432007"/>
        <a:ext cx="1162056" cy="721519"/>
      </dsp:txXfrm>
    </dsp:sp>
    <dsp:sp modelId="{577A3CA3-3D20-494E-B303-BB4EDE5AA081}">
      <dsp:nvSpPr>
        <dsp:cNvPr id="0" name=""/>
        <dsp:cNvSpPr/>
      </dsp:nvSpPr>
      <dsp:spPr>
        <a:xfrm>
          <a:off x="6642017" y="5399595"/>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DF88B-4C9A-4EF3-9BF2-16D5B7458A87}">
      <dsp:nvSpPr>
        <dsp:cNvPr id="0" name=""/>
        <dsp:cNvSpPr/>
      </dsp:nvSpPr>
      <dsp:spPr>
        <a:xfrm>
          <a:off x="6776123" y="5526996"/>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6798571" y="5549444"/>
        <a:ext cx="1162056" cy="721519"/>
      </dsp:txXfrm>
    </dsp:sp>
    <dsp:sp modelId="{AFECA6C0-6AC2-4834-ACC5-EC78D67C38F4}">
      <dsp:nvSpPr>
        <dsp:cNvPr id="0" name=""/>
        <dsp:cNvSpPr/>
      </dsp:nvSpPr>
      <dsp:spPr>
        <a:xfrm>
          <a:off x="5904435"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069144-C36D-458E-8411-8FBA605E1339}">
      <dsp:nvSpPr>
        <dsp:cNvPr id="0" name=""/>
        <dsp:cNvSpPr/>
      </dsp:nvSpPr>
      <dsp:spPr>
        <a:xfrm>
          <a:off x="6038541"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6060989" y="6666881"/>
        <a:ext cx="1162056" cy="721519"/>
      </dsp:txXfrm>
    </dsp:sp>
    <dsp:sp modelId="{C950F34F-0CA5-44C9-AA41-AF663694E4DF}">
      <dsp:nvSpPr>
        <dsp:cNvPr id="0" name=""/>
        <dsp:cNvSpPr/>
      </dsp:nvSpPr>
      <dsp:spPr>
        <a:xfrm>
          <a:off x="7379600"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F0310-3DC3-40D6-BDB1-88466926E6BB}">
      <dsp:nvSpPr>
        <dsp:cNvPr id="0" name=""/>
        <dsp:cNvSpPr/>
      </dsp:nvSpPr>
      <dsp:spPr>
        <a:xfrm>
          <a:off x="7513706"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7536154" y="6666881"/>
        <a:ext cx="1162056" cy="721519"/>
      </dsp:txXfrm>
    </dsp:sp>
    <dsp:sp modelId="{3ED7E47E-D24B-4847-85F3-0B0E2CF621FD}">
      <dsp:nvSpPr>
        <dsp:cNvPr id="0" name=""/>
        <dsp:cNvSpPr/>
      </dsp:nvSpPr>
      <dsp:spPr>
        <a:xfrm>
          <a:off x="9592347" y="5399595"/>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87E93-27B6-4A55-8733-E59255D40359}">
      <dsp:nvSpPr>
        <dsp:cNvPr id="0" name=""/>
        <dsp:cNvSpPr/>
      </dsp:nvSpPr>
      <dsp:spPr>
        <a:xfrm>
          <a:off x="9726453" y="5526996"/>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List&lt;v,p&gt;</a:t>
          </a:r>
        </a:p>
      </dsp:txBody>
      <dsp:txXfrm>
        <a:off x="9748901" y="5549444"/>
        <a:ext cx="1162056" cy="721519"/>
      </dsp:txXfrm>
    </dsp:sp>
    <dsp:sp modelId="{5B0CF8DE-28AA-4C2D-B97E-D5FCE7D5AEB6}">
      <dsp:nvSpPr>
        <dsp:cNvPr id="0" name=""/>
        <dsp:cNvSpPr/>
      </dsp:nvSpPr>
      <dsp:spPr>
        <a:xfrm>
          <a:off x="8854764"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DA48FC-94BE-401A-A8FC-C5A16A03923A}">
      <dsp:nvSpPr>
        <dsp:cNvPr id="0" name=""/>
        <dsp:cNvSpPr/>
      </dsp:nvSpPr>
      <dsp:spPr>
        <a:xfrm>
          <a:off x="8988870"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9011318" y="6666881"/>
        <a:ext cx="1162056" cy="721519"/>
      </dsp:txXfrm>
    </dsp:sp>
    <dsp:sp modelId="{1BF0EDDC-7C30-4331-8260-AF2B2D85DCCE}">
      <dsp:nvSpPr>
        <dsp:cNvPr id="0" name=""/>
        <dsp:cNvSpPr/>
      </dsp:nvSpPr>
      <dsp:spPr>
        <a:xfrm>
          <a:off x="10329929" y="6517033"/>
          <a:ext cx="1206952" cy="7664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A83856-423C-4E98-A8DF-02EB57625BD0}">
      <dsp:nvSpPr>
        <dsp:cNvPr id="0" name=""/>
        <dsp:cNvSpPr/>
      </dsp:nvSpPr>
      <dsp:spPr>
        <a:xfrm>
          <a:off x="10464035" y="6644433"/>
          <a:ext cx="1206952" cy="7664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List&lt;v,id&gt;</a:t>
          </a:r>
        </a:p>
      </dsp:txBody>
      <dsp:txXfrm>
        <a:off x="10486483" y="6666881"/>
        <a:ext cx="1162056" cy="721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2D132-8E61-4390-9446-7EC1AE96BE74}">
      <dsp:nvSpPr>
        <dsp:cNvPr id="0" name=""/>
        <dsp:cNvSpPr/>
      </dsp:nvSpPr>
      <dsp:spPr>
        <a:xfrm>
          <a:off x="482761" y="1528"/>
          <a:ext cx="2562225" cy="17450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701942" y="209749"/>
          <a:ext cx="2562225" cy="17450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Root</a:t>
          </a:r>
          <a:br>
            <a:rPr lang="en-US" sz="3800" kern="1200"/>
          </a:br>
          <a:r>
            <a:rPr lang="en-US" sz="3800" kern="1200"/>
            <a:t>List&lt;v, id&gt;</a:t>
          </a:r>
        </a:p>
      </dsp:txBody>
      <dsp:txXfrm>
        <a:off x="753052" y="260859"/>
        <a:ext cx="2460005" cy="16427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2D132-8E61-4390-9446-7EC1AE96BE74}">
      <dsp:nvSpPr>
        <dsp:cNvPr id="0" name=""/>
        <dsp:cNvSpPr/>
      </dsp:nvSpPr>
      <dsp:spPr>
        <a:xfrm>
          <a:off x="482761" y="1528"/>
          <a:ext cx="2562225" cy="17450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701942" y="209749"/>
          <a:ext cx="2562225" cy="17450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Root</a:t>
          </a:r>
          <a:br>
            <a:rPr lang="en-US" sz="3800" kern="1200"/>
          </a:br>
          <a:r>
            <a:rPr lang="en-US" sz="3800" kern="1200"/>
            <a:t>List&lt;v, id&gt;</a:t>
          </a:r>
        </a:p>
      </dsp:txBody>
      <dsp:txXfrm>
        <a:off x="753052" y="260859"/>
        <a:ext cx="2460005" cy="16427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2D132-8E61-4390-9446-7EC1AE96BE74}">
      <dsp:nvSpPr>
        <dsp:cNvPr id="0" name=""/>
        <dsp:cNvSpPr/>
      </dsp:nvSpPr>
      <dsp:spPr>
        <a:xfrm>
          <a:off x="482761" y="1528"/>
          <a:ext cx="2562225" cy="17450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701942" y="209749"/>
          <a:ext cx="2562225" cy="17450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Root</a:t>
          </a:r>
          <a:br>
            <a:rPr lang="en-US" sz="3900" kern="1200"/>
          </a:br>
          <a:r>
            <a:rPr lang="en-US" sz="3900" kern="1200"/>
            <a:t>List&lt;v, p&gt;</a:t>
          </a:r>
        </a:p>
      </dsp:txBody>
      <dsp:txXfrm>
        <a:off x="753052" y="260859"/>
        <a:ext cx="2460005" cy="16427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2D132-8E61-4390-9446-7EC1AE96BE74}">
      <dsp:nvSpPr>
        <dsp:cNvPr id="0" name=""/>
        <dsp:cNvSpPr/>
      </dsp:nvSpPr>
      <dsp:spPr>
        <a:xfrm>
          <a:off x="482761" y="1528"/>
          <a:ext cx="2562225" cy="17450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701942" y="209749"/>
          <a:ext cx="2562225" cy="17450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Leaf 1</a:t>
          </a:r>
          <a:br>
            <a:rPr lang="en-US" sz="3800" kern="1200"/>
          </a:br>
          <a:r>
            <a:rPr lang="en-US" sz="3800" kern="1200"/>
            <a:t>List&lt;v, id&gt;</a:t>
          </a:r>
        </a:p>
      </dsp:txBody>
      <dsp:txXfrm>
        <a:off x="753052" y="260859"/>
        <a:ext cx="2460005" cy="16427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2D132-8E61-4390-9446-7EC1AE96BE74}">
      <dsp:nvSpPr>
        <dsp:cNvPr id="0" name=""/>
        <dsp:cNvSpPr/>
      </dsp:nvSpPr>
      <dsp:spPr>
        <a:xfrm>
          <a:off x="482761" y="1528"/>
          <a:ext cx="2562225" cy="17450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701942" y="209749"/>
          <a:ext cx="2562225" cy="17450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Leaf 2</a:t>
          </a:r>
          <a:br>
            <a:rPr lang="en-US" sz="3800" kern="1200"/>
          </a:br>
          <a:r>
            <a:rPr lang="en-US" sz="3800" kern="1200"/>
            <a:t>List&lt;v, id&gt;</a:t>
          </a:r>
        </a:p>
      </dsp:txBody>
      <dsp:txXfrm>
        <a:off x="753052" y="260859"/>
        <a:ext cx="2460005" cy="16427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2D132-8E61-4390-9446-7EC1AE96BE74}">
      <dsp:nvSpPr>
        <dsp:cNvPr id="0" name=""/>
        <dsp:cNvSpPr/>
      </dsp:nvSpPr>
      <dsp:spPr>
        <a:xfrm>
          <a:off x="482761" y="1528"/>
          <a:ext cx="2562225" cy="17450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701942" y="209749"/>
          <a:ext cx="2562225" cy="17450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Leaf 1</a:t>
          </a:r>
          <a:br>
            <a:rPr lang="en-US" sz="3800" kern="1200"/>
          </a:br>
          <a:r>
            <a:rPr lang="en-US" sz="3800" kern="1200"/>
            <a:t>List&lt;v, id&gt;</a:t>
          </a:r>
        </a:p>
      </dsp:txBody>
      <dsp:txXfrm>
        <a:off x="753052" y="260859"/>
        <a:ext cx="2460005" cy="16427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2D132-8E61-4390-9446-7EC1AE96BE74}">
      <dsp:nvSpPr>
        <dsp:cNvPr id="0" name=""/>
        <dsp:cNvSpPr/>
      </dsp:nvSpPr>
      <dsp:spPr>
        <a:xfrm>
          <a:off x="482761" y="1528"/>
          <a:ext cx="2562225" cy="17450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9F7-AB82-4E1A-AC92-8E54344857CB}">
      <dsp:nvSpPr>
        <dsp:cNvPr id="0" name=""/>
        <dsp:cNvSpPr/>
      </dsp:nvSpPr>
      <dsp:spPr>
        <a:xfrm>
          <a:off x="701942" y="209749"/>
          <a:ext cx="2562225" cy="17450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Leaf 2</a:t>
          </a:r>
          <a:br>
            <a:rPr lang="en-US" sz="3800" kern="1200"/>
          </a:br>
          <a:r>
            <a:rPr lang="en-US" sz="3800" kern="1200"/>
            <a:t>List&lt;v, id&gt;</a:t>
          </a:r>
        </a:p>
      </dsp:txBody>
      <dsp:txXfrm>
        <a:off x="753052" y="260859"/>
        <a:ext cx="2460005" cy="164278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E0CF7-B198-48A8-953D-CB326808CF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441E6D7-DF9E-4084-8501-A8DE23CF0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190B4A-DEED-498C-A692-678D7C94E4EB}" type="datetimeFigureOut">
              <a:rPr lang="en-US" smtClean="0"/>
              <a:t>6/16/2019</a:t>
            </a:fld>
            <a:endParaRPr lang="en-US"/>
          </a:p>
        </p:txBody>
      </p:sp>
      <p:sp>
        <p:nvSpPr>
          <p:cNvPr id="4" name="Footer Placeholder 3">
            <a:extLst>
              <a:ext uri="{FF2B5EF4-FFF2-40B4-BE49-F238E27FC236}">
                <a16:creationId xmlns:a16="http://schemas.microsoft.com/office/drawing/2014/main" id="{183AD1EB-9C0E-4D6D-9379-A2BDACED77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A4D424-80B4-4759-AABF-14A89657C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6C217F-1FE4-455C-BF08-B6BB52D46551}" type="slidenum">
              <a:rPr lang="en-US" smtClean="0"/>
              <a:t>‹#›</a:t>
            </a:fld>
            <a:endParaRPr lang="en-US"/>
          </a:p>
        </p:txBody>
      </p:sp>
    </p:spTree>
    <p:extLst>
      <p:ext uri="{BB962C8B-B14F-4D97-AF65-F5344CB8AC3E}">
        <p14:creationId xmlns:p14="http://schemas.microsoft.com/office/powerpoint/2010/main" val="14193373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98CEE-9067-4A90-B636-C349D080CCF1}" type="datetimeFigureOut">
              <a:rPr lang="en-US" smtClean="0"/>
              <a:t>6/16/2019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C0027-EDC6-4DD9-9AF7-CBE006CE03C4}" type="slidenum">
              <a:rPr lang="en-US" smtClean="0"/>
              <a:t>‹#›</a:t>
            </a:fld>
            <a:endParaRPr lang="en-US"/>
          </a:p>
        </p:txBody>
      </p:sp>
    </p:spTree>
    <p:extLst>
      <p:ext uri="{BB962C8B-B14F-4D97-AF65-F5344CB8AC3E}">
        <p14:creationId xmlns:p14="http://schemas.microsoft.com/office/powerpoint/2010/main" val="2984243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C41097-4921-48C0-9535-2D4B7B3F9FDE}" type="datetime1">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71458" y="86876"/>
            <a:ext cx="683339" cy="365125"/>
          </a:xfrm>
        </p:spPr>
        <p:txBody>
          <a:bodyPr/>
          <a:lstStyle>
            <a:lvl1pPr>
              <a:defRPr sz="2400" b="1"/>
            </a:lvl1pPr>
          </a:lstStyle>
          <a:p>
            <a:fld id="{D2A991CA-9251-4FD4-993F-3BBEA61DA058}" type="slidenum">
              <a:rPr lang="en-US" smtClean="0"/>
              <a:pPr/>
              <a:t>‹#›</a:t>
            </a:fld>
            <a:endParaRPr lang="en-US"/>
          </a:p>
        </p:txBody>
      </p:sp>
    </p:spTree>
    <p:extLst>
      <p:ext uri="{BB962C8B-B14F-4D97-AF65-F5344CB8AC3E}">
        <p14:creationId xmlns:p14="http://schemas.microsoft.com/office/powerpoint/2010/main" val="144553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2D98EB-2A05-4470-AB8A-9D97B8D537A2}" type="datetime1">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991CA-9251-4FD4-993F-3BBEA61DA058}" type="slidenum">
              <a:rPr lang="en-US" smtClean="0"/>
              <a:t>‹#›</a:t>
            </a:fld>
            <a:endParaRPr lang="en-US"/>
          </a:p>
        </p:txBody>
      </p:sp>
    </p:spTree>
    <p:extLst>
      <p:ext uri="{BB962C8B-B14F-4D97-AF65-F5344CB8AC3E}">
        <p14:creationId xmlns:p14="http://schemas.microsoft.com/office/powerpoint/2010/main" val="304886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491363-8A2F-46E5-9A1E-1D037C2117BF}" type="datetime1">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991CA-9251-4FD4-993F-3BBEA61DA05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11519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7FFBEF-7F44-4BBB-BA25-F004F834EC24}" type="datetime1">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991CA-9251-4FD4-993F-3BBEA61DA058}" type="slidenum">
              <a:rPr lang="en-US" smtClean="0"/>
              <a:t>‹#›</a:t>
            </a:fld>
            <a:endParaRPr lang="en-US"/>
          </a:p>
        </p:txBody>
      </p:sp>
    </p:spTree>
    <p:extLst>
      <p:ext uri="{BB962C8B-B14F-4D97-AF65-F5344CB8AC3E}">
        <p14:creationId xmlns:p14="http://schemas.microsoft.com/office/powerpoint/2010/main" val="568900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C150CA2-3332-4F9A-AC61-F8CA93FC03A8}" type="datetime1">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991CA-9251-4FD4-993F-3BBEA61DA05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05292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05B1E4-7641-4C14-A20F-72999BB30662}" type="datetime1">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991CA-9251-4FD4-993F-3BBEA61DA058}" type="slidenum">
              <a:rPr lang="en-US" smtClean="0"/>
              <a:t>‹#›</a:t>
            </a:fld>
            <a:endParaRPr lang="en-US"/>
          </a:p>
        </p:txBody>
      </p:sp>
    </p:spTree>
    <p:extLst>
      <p:ext uri="{BB962C8B-B14F-4D97-AF65-F5344CB8AC3E}">
        <p14:creationId xmlns:p14="http://schemas.microsoft.com/office/powerpoint/2010/main" val="189026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DCC0B-2C12-42BC-91FD-44068B26BA0F}" type="datetime1">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991CA-9251-4FD4-993F-3BBEA61DA058}" type="slidenum">
              <a:rPr lang="en-US" smtClean="0"/>
              <a:t>‹#›</a:t>
            </a:fld>
            <a:endParaRPr lang="en-US"/>
          </a:p>
        </p:txBody>
      </p:sp>
    </p:spTree>
    <p:extLst>
      <p:ext uri="{BB962C8B-B14F-4D97-AF65-F5344CB8AC3E}">
        <p14:creationId xmlns:p14="http://schemas.microsoft.com/office/powerpoint/2010/main" val="3966345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216BF9-63CF-4BFF-8A6B-ED9AE27B7487}" type="datetime1">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991CA-9251-4FD4-993F-3BBEA61DA058}" type="slidenum">
              <a:rPr lang="en-US" smtClean="0"/>
              <a:t>‹#›</a:t>
            </a:fld>
            <a:endParaRPr lang="en-US"/>
          </a:p>
        </p:txBody>
      </p:sp>
    </p:spTree>
    <p:extLst>
      <p:ext uri="{BB962C8B-B14F-4D97-AF65-F5344CB8AC3E}">
        <p14:creationId xmlns:p14="http://schemas.microsoft.com/office/powerpoint/2010/main" val="1942087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A60A5-85B9-432C-91BE-BB28BEAA3A9F}" type="datetime1">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000" b="1"/>
            </a:lvl1pPr>
          </a:lstStyle>
          <a:p>
            <a:fld id="{D2A991CA-9251-4FD4-993F-3BBEA61DA058}" type="slidenum">
              <a:rPr lang="en-US" smtClean="0"/>
              <a:pPr/>
              <a:t>‹#›</a:t>
            </a:fld>
            <a:endParaRPr lang="en-US"/>
          </a:p>
        </p:txBody>
      </p:sp>
    </p:spTree>
    <p:extLst>
      <p:ext uri="{BB962C8B-B14F-4D97-AF65-F5344CB8AC3E}">
        <p14:creationId xmlns:p14="http://schemas.microsoft.com/office/powerpoint/2010/main" val="2218068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41A0A3-48B5-4FFE-A339-8D8AD87FD57B}" type="datetime1">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90664" y="130419"/>
            <a:ext cx="683339" cy="365125"/>
          </a:xfrm>
        </p:spPr>
        <p:txBody>
          <a:bodyPr/>
          <a:lstStyle>
            <a:lvl1pPr>
              <a:defRPr sz="2000" b="1"/>
            </a:lvl1pPr>
          </a:lstStyle>
          <a:p>
            <a:fld id="{D2A991CA-9251-4FD4-993F-3BBEA61DA058}" type="slidenum">
              <a:rPr lang="en-US" smtClean="0"/>
              <a:pPr/>
              <a:t>‹#›</a:t>
            </a:fld>
            <a:endParaRPr lang="en-US"/>
          </a:p>
        </p:txBody>
      </p:sp>
    </p:spTree>
    <p:extLst>
      <p:ext uri="{BB962C8B-B14F-4D97-AF65-F5344CB8AC3E}">
        <p14:creationId xmlns:p14="http://schemas.microsoft.com/office/powerpoint/2010/main" val="330791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D931CB-EDDF-42EB-9AE7-02F4F02A484E}" type="datetime1">
              <a:rPr lang="en-US" smtClean="0"/>
              <a:t>6/16/2019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991CA-9251-4FD4-993F-3BBEA61DA058}" type="slidenum">
              <a:rPr lang="en-US" smtClean="0"/>
              <a:t>‹#›</a:t>
            </a:fld>
            <a:endParaRPr lang="en-US"/>
          </a:p>
        </p:txBody>
      </p:sp>
    </p:spTree>
    <p:extLst>
      <p:ext uri="{BB962C8B-B14F-4D97-AF65-F5344CB8AC3E}">
        <p14:creationId xmlns:p14="http://schemas.microsoft.com/office/powerpoint/2010/main" val="2330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66214C-D8FE-452A-A436-48EFC111BA83}" type="datetime1">
              <a:rPr lang="en-US" smtClean="0"/>
              <a:t>6/16/2019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A991CA-9251-4FD4-993F-3BBEA61DA058}" type="slidenum">
              <a:rPr lang="en-US" smtClean="0"/>
              <a:t>‹#›</a:t>
            </a:fld>
            <a:endParaRPr lang="en-US"/>
          </a:p>
        </p:txBody>
      </p:sp>
    </p:spTree>
    <p:extLst>
      <p:ext uri="{BB962C8B-B14F-4D97-AF65-F5344CB8AC3E}">
        <p14:creationId xmlns:p14="http://schemas.microsoft.com/office/powerpoint/2010/main" val="739895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6DC4C7-7AE4-4B9E-81A7-3412D0F0E404}" type="datetime1">
              <a:rPr lang="en-US" smtClean="0"/>
              <a:t>6/16/2019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A991CA-9251-4FD4-993F-3BBEA61DA058}" type="slidenum">
              <a:rPr lang="en-US" smtClean="0"/>
              <a:t>‹#›</a:t>
            </a:fld>
            <a:endParaRPr lang="en-US"/>
          </a:p>
        </p:txBody>
      </p:sp>
    </p:spTree>
    <p:extLst>
      <p:ext uri="{BB962C8B-B14F-4D97-AF65-F5344CB8AC3E}">
        <p14:creationId xmlns:p14="http://schemas.microsoft.com/office/powerpoint/2010/main" val="140682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767C4B-D2E3-4DE9-BC1A-DC5C43BABC75}" type="datetime1">
              <a:rPr lang="en-US" smtClean="0"/>
              <a:t>6/16/2019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A991CA-9251-4FD4-993F-3BBEA61DA058}" type="slidenum">
              <a:rPr lang="en-US" smtClean="0"/>
              <a:t>‹#›</a:t>
            </a:fld>
            <a:endParaRPr lang="en-US"/>
          </a:p>
        </p:txBody>
      </p:sp>
    </p:spTree>
    <p:extLst>
      <p:ext uri="{BB962C8B-B14F-4D97-AF65-F5344CB8AC3E}">
        <p14:creationId xmlns:p14="http://schemas.microsoft.com/office/powerpoint/2010/main" val="2220629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5B172C-2E17-4C7D-8E76-F926939BAA82}" type="datetime1">
              <a:rPr lang="en-US" smtClean="0"/>
              <a:t>6/16/2019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991CA-9251-4FD4-993F-3BBEA61DA058}" type="slidenum">
              <a:rPr lang="en-US" smtClean="0"/>
              <a:t>‹#›</a:t>
            </a:fld>
            <a:endParaRPr lang="en-US"/>
          </a:p>
        </p:txBody>
      </p:sp>
    </p:spTree>
    <p:extLst>
      <p:ext uri="{BB962C8B-B14F-4D97-AF65-F5344CB8AC3E}">
        <p14:creationId xmlns:p14="http://schemas.microsoft.com/office/powerpoint/2010/main" val="3159642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991CA-9251-4FD4-993F-3BBEA61DA058}" type="slidenum">
              <a:rPr lang="en-US" smtClean="0"/>
              <a:t>‹#›</a:t>
            </a:fld>
            <a:endParaRPr lang="en-US"/>
          </a:p>
        </p:txBody>
      </p:sp>
      <p:sp>
        <p:nvSpPr>
          <p:cNvPr id="5" name="Date Placeholder 4"/>
          <p:cNvSpPr>
            <a:spLocks noGrp="1"/>
          </p:cNvSpPr>
          <p:nvPr>
            <p:ph type="dt" sz="half" idx="10"/>
          </p:nvPr>
        </p:nvSpPr>
        <p:spPr/>
        <p:txBody>
          <a:bodyPr/>
          <a:lstStyle/>
          <a:p>
            <a:fld id="{175852D8-C9B0-4696-87DE-47C7BEA3F0ED}" type="datetime1">
              <a:rPr lang="en-US" smtClean="0"/>
              <a:t>6/16/2019</a:t>
            </a:fld>
            <a:endParaRPr lang="en-US"/>
          </a:p>
        </p:txBody>
      </p:sp>
    </p:spTree>
    <p:extLst>
      <p:ext uri="{BB962C8B-B14F-4D97-AF65-F5344CB8AC3E}">
        <p14:creationId xmlns:p14="http://schemas.microsoft.com/office/powerpoint/2010/main" val="3068074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D2773B-CFB6-442D-8DE9-EEC350525A11}" type="datetime1">
              <a:rPr lang="en-US" smtClean="0"/>
              <a:t>6/16/2019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2A991CA-9251-4FD4-993F-3BBEA61DA058}" type="slidenum">
              <a:rPr lang="en-US" smtClean="0"/>
              <a:t>‹#›</a:t>
            </a:fld>
            <a:endParaRPr lang="en-US"/>
          </a:p>
        </p:txBody>
      </p:sp>
    </p:spTree>
    <p:extLst>
      <p:ext uri="{BB962C8B-B14F-4D97-AF65-F5344CB8AC3E}">
        <p14:creationId xmlns:p14="http://schemas.microsoft.com/office/powerpoint/2010/main" val="270239618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diagramLayout" Target="../diagrams/layout3.xml"/><Relationship Id="rId7" Type="http://schemas.openxmlformats.org/officeDocument/2006/relationships/image" Target="../media/image29.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33.jpg"/><Relationship Id="rId5" Type="http://schemas.openxmlformats.org/officeDocument/2006/relationships/diagramColors" Target="../diagrams/colors3.xml"/><Relationship Id="rId10" Type="http://schemas.openxmlformats.org/officeDocument/2006/relationships/image" Target="../media/image32.jpg"/><Relationship Id="rId4" Type="http://schemas.openxmlformats.org/officeDocument/2006/relationships/diagramQuickStyle" Target="../diagrams/quickStyle3.xml"/><Relationship Id="rId9"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18" Type="http://schemas.openxmlformats.org/officeDocument/2006/relationships/image" Target="../media/image35.jpg"/><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image" Target="../media/image34.jpg"/><Relationship Id="rId2" Type="http://schemas.openxmlformats.org/officeDocument/2006/relationships/diagramData" Target="../diagrams/data8.xml"/><Relationship Id="rId16" Type="http://schemas.microsoft.com/office/2007/relationships/diagramDrawing" Target="../diagrams/drawing10.xml"/><Relationship Id="rId20" Type="http://schemas.openxmlformats.org/officeDocument/2006/relationships/image" Target="../media/image37.jpg"/><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diagramColors" Target="../diagrams/colors10.xml"/><Relationship Id="rId10" Type="http://schemas.openxmlformats.org/officeDocument/2006/relationships/diagramColors" Target="../diagrams/colors9.xml"/><Relationship Id="rId19" Type="http://schemas.openxmlformats.org/officeDocument/2006/relationships/image" Target="../media/image36.jpg"/><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mp"/><Relationship Id="rId7" Type="http://schemas.openxmlformats.org/officeDocument/2006/relationships/image" Target="../media/image4.png"/><Relationship Id="rId2" Type="http://schemas.openxmlformats.org/officeDocument/2006/relationships/image" Target="../media/image2.tmp"/><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remix3d.com/details/G009SXRS2SJR" TargetMode="External"/><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microsoft.com/office/2017/06/relationships/model3d" Target="../media/model3d1.glb"/><Relationship Id="rId7" Type="http://schemas.openxmlformats.org/officeDocument/2006/relationships/image" Target="../media/image7.tmp"/><Relationship Id="rId2" Type="http://schemas.openxmlformats.org/officeDocument/2006/relationships/image" Target="../media/image5.tmp"/><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6.png"/><Relationship Id="rId4" Type="http://schemas.openxmlformats.org/officeDocument/2006/relationships/hyperlink" Target="https://www.remix3d.com/details/G009SXRS2SJR" TargetMode="External"/><Relationship Id="rId9" Type="http://schemas.openxmlformats.org/officeDocument/2006/relationships/image" Target="../media/image9.tmp"/></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jpg"/><Relationship Id="rId3" Type="http://schemas.openxmlformats.org/officeDocument/2006/relationships/image" Target="../media/image11.jpg"/><Relationship Id="rId7" Type="http://schemas.openxmlformats.org/officeDocument/2006/relationships/image" Target="../media/image15.jpg"/><Relationship Id="rId12" Type="http://schemas.openxmlformats.org/officeDocument/2006/relationships/image" Target="../media/image20.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jpg"/></Relationships>
</file>

<file path=ppt/slides/_rels/slide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79B9EB4-47EB-4F12-A844-D67CF5270B63}"/>
              </a:ext>
            </a:extLst>
          </p:cNvPr>
          <p:cNvSpPr>
            <a:spLocks noGrp="1"/>
          </p:cNvSpPr>
          <p:nvPr>
            <p:ph type="subTitle" idx="1"/>
          </p:nvPr>
        </p:nvSpPr>
        <p:spPr>
          <a:xfrm>
            <a:off x="29156" y="17706"/>
            <a:ext cx="9463187" cy="1758461"/>
          </a:xfrm>
        </p:spPr>
        <p:txBody>
          <a:bodyPr>
            <a:normAutofit/>
          </a:bodyPr>
          <a:lstStyle/>
          <a:p>
            <a:pPr algn="ctr"/>
            <a:r>
              <a:rPr lang="en-US" sz="3200" b="1">
                <a:solidFill>
                  <a:schemeClr val="tx2"/>
                </a:solidFill>
                <a:latin typeface="Arial" panose="020B0604020202020204" pitchFamily="34" charset="0"/>
                <a:cs typeface="Arial" panose="020B0604020202020204" pitchFamily="34" charset="0"/>
              </a:rPr>
              <a:t>TR</a:t>
            </a:r>
            <a:r>
              <a:rPr lang="vi-VN" sz="3200" b="1">
                <a:solidFill>
                  <a:schemeClr val="tx2"/>
                </a:solidFill>
                <a:latin typeface="Arial" panose="020B0604020202020204" pitchFamily="34" charset="0"/>
                <a:cs typeface="Arial" panose="020B0604020202020204" pitchFamily="34" charset="0"/>
              </a:rPr>
              <a:t>Ư</a:t>
            </a:r>
            <a:r>
              <a:rPr lang="en-US" sz="3200" b="1">
                <a:solidFill>
                  <a:schemeClr val="tx2"/>
                </a:solidFill>
                <a:latin typeface="Arial" panose="020B0604020202020204" pitchFamily="34" charset="0"/>
                <a:cs typeface="Arial" panose="020B0604020202020204" pitchFamily="34" charset="0"/>
              </a:rPr>
              <a:t>ỜNG ĐẠI HỌC CÔNG NGHIỆP THỰC PHẨM   THÀNH PHỐ HỒ CHÍ MINH</a:t>
            </a:r>
          </a:p>
          <a:p>
            <a:pPr algn="ctr"/>
            <a:r>
              <a:rPr lang="en-US" sz="3200" b="1">
                <a:solidFill>
                  <a:schemeClr val="tx2"/>
                </a:solidFill>
                <a:latin typeface="Arial" panose="020B0604020202020204" pitchFamily="34" charset="0"/>
                <a:cs typeface="Arial" panose="020B0604020202020204" pitchFamily="34" charset="0"/>
              </a:rPr>
              <a:t>ĐỀ TÀI NGHIÊN CỨU KHOA HỌC</a:t>
            </a:r>
          </a:p>
        </p:txBody>
      </p:sp>
      <p:pic>
        <p:nvPicPr>
          <p:cNvPr id="5" name="Picture 4" descr="A close up of a sign&#10;&#10;Description generated with very high confidence">
            <a:extLst>
              <a:ext uri="{FF2B5EF4-FFF2-40B4-BE49-F238E27FC236}">
                <a16:creationId xmlns:a16="http://schemas.microsoft.com/office/drawing/2014/main" id="{FF17EB66-A0C6-4B11-A69E-3EB97CD97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037" y="0"/>
            <a:ext cx="1758462" cy="1758462"/>
          </a:xfrm>
          <a:prstGeom prst="rect">
            <a:avLst/>
          </a:prstGeom>
        </p:spPr>
      </p:pic>
      <p:sp>
        <p:nvSpPr>
          <p:cNvPr id="6" name="TextBox 5">
            <a:extLst>
              <a:ext uri="{FF2B5EF4-FFF2-40B4-BE49-F238E27FC236}">
                <a16:creationId xmlns:a16="http://schemas.microsoft.com/office/drawing/2014/main" id="{E13F9316-8E26-4C97-BE5F-A50BFD03DF27}"/>
              </a:ext>
            </a:extLst>
          </p:cNvPr>
          <p:cNvSpPr txBox="1"/>
          <p:nvPr/>
        </p:nvSpPr>
        <p:spPr>
          <a:xfrm>
            <a:off x="340822" y="2597879"/>
            <a:ext cx="9810206" cy="1569660"/>
          </a:xfrm>
          <a:prstGeom prst="rect">
            <a:avLst/>
          </a:prstGeom>
          <a:noFill/>
        </p:spPr>
        <p:txBody>
          <a:bodyPr wrap="square" rtlCol="0">
            <a:spAutoFit/>
          </a:bodyPr>
          <a:lstStyle/>
          <a:p>
            <a:pPr algn="ctr"/>
            <a:r>
              <a:rPr lang="en-US" sz="4800" b="1">
                <a:latin typeface="Arial" panose="020B0604020202020204" pitchFamily="34" charset="0"/>
                <a:cs typeface="Arial" panose="020B0604020202020204" pitchFamily="34" charset="0"/>
              </a:rPr>
              <a:t>ĐỀ TÀI: </a:t>
            </a:r>
            <a:r>
              <a:rPr lang="en-US" sz="4800" b="1">
                <a:solidFill>
                  <a:srgbClr val="FF0000"/>
                </a:solidFill>
                <a:latin typeface="Arial" panose="020B0604020202020204" pitchFamily="34" charset="0"/>
                <a:cs typeface="Arial" panose="020B0604020202020204" pitchFamily="34" charset="0"/>
              </a:rPr>
              <a:t>Tìm Kiếm Và Định Danh Sinh Viên Qua Hình Ảnh</a:t>
            </a:r>
            <a:endParaRPr lang="en-US" sz="6600" b="1">
              <a:solidFill>
                <a:srgbClr val="FF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C90B130-45DF-4CC0-A65E-CA7FCC38A6E5}"/>
              </a:ext>
            </a:extLst>
          </p:cNvPr>
          <p:cNvSpPr txBox="1"/>
          <p:nvPr/>
        </p:nvSpPr>
        <p:spPr>
          <a:xfrm>
            <a:off x="5245925" y="5006956"/>
            <a:ext cx="3999345"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Giáo viên h</a:t>
            </a:r>
            <a:r>
              <a:rPr lang="vi-VN" sz="2800" b="1">
                <a:latin typeface="Arial" panose="020B0604020202020204" pitchFamily="34" charset="0"/>
                <a:cs typeface="Arial" panose="020B0604020202020204" pitchFamily="34" charset="0"/>
              </a:rPr>
              <a:t>ư</a:t>
            </a:r>
            <a:r>
              <a:rPr lang="en-US" sz="2800" b="1">
                <a:latin typeface="Arial" panose="020B0604020202020204" pitchFamily="34" charset="0"/>
                <a:cs typeface="Arial" panose="020B0604020202020204" pitchFamily="34" charset="0"/>
              </a:rPr>
              <a:t>ớng dẫn:</a:t>
            </a:r>
          </a:p>
          <a:p>
            <a:pPr algn="ctr"/>
            <a:r>
              <a:rPr lang="en-US" sz="2800" b="1">
                <a:latin typeface="Arial" panose="020B0604020202020204" pitchFamily="34" charset="0"/>
                <a:cs typeface="Arial" panose="020B0604020202020204" pitchFamily="34" charset="0"/>
              </a:rPr>
              <a:t>Nguyễn Văn Thịnh</a:t>
            </a:r>
          </a:p>
        </p:txBody>
      </p:sp>
      <p:sp>
        <p:nvSpPr>
          <p:cNvPr id="12" name="Slide Number Placeholder 11">
            <a:extLst>
              <a:ext uri="{FF2B5EF4-FFF2-40B4-BE49-F238E27FC236}">
                <a16:creationId xmlns:a16="http://schemas.microsoft.com/office/drawing/2014/main" id="{918F3577-9DCD-409A-A389-0E8395C013F2}"/>
              </a:ext>
            </a:extLst>
          </p:cNvPr>
          <p:cNvSpPr>
            <a:spLocks noGrp="1"/>
          </p:cNvSpPr>
          <p:nvPr>
            <p:ph type="sldNum" sz="quarter" idx="12"/>
          </p:nvPr>
        </p:nvSpPr>
        <p:spPr>
          <a:xfrm>
            <a:off x="8561931" y="6204647"/>
            <a:ext cx="683339" cy="365125"/>
          </a:xfrm>
        </p:spPr>
        <p:txBody>
          <a:bodyPr/>
          <a:lstStyle/>
          <a:p>
            <a:fld id="{D2A991CA-9251-4FD4-993F-3BBEA61DA058}" type="slidenum">
              <a:rPr lang="en-US" sz="2400" b="1" smtClean="0"/>
              <a:t>1</a:t>
            </a:fld>
            <a:endParaRPr lang="en-US" sz="2400" b="1"/>
          </a:p>
        </p:txBody>
      </p:sp>
    </p:spTree>
    <p:extLst>
      <p:ext uri="{BB962C8B-B14F-4D97-AF65-F5344CB8AC3E}">
        <p14:creationId xmlns:p14="http://schemas.microsoft.com/office/powerpoint/2010/main" val="108285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860214" y="350520"/>
            <a:ext cx="8146626" cy="1320800"/>
          </a:xfrm>
        </p:spPr>
        <p:txBody>
          <a:bodyPr/>
          <a:lstStyle/>
          <a:p>
            <a:pPr algn="ctr"/>
            <a:r>
              <a:rPr lang="en-US" b="1"/>
              <a:t>II. Công nghệ và đối t</a:t>
            </a:r>
            <a:r>
              <a:rPr lang="vi-VN" b="1"/>
              <a:t>ư</a:t>
            </a:r>
            <a:r>
              <a:rPr lang="en-US" b="1"/>
              <a:t>ợng cơ sở trong đề tài</a:t>
            </a:r>
          </a:p>
        </p:txBody>
      </p:sp>
      <p:sp>
        <p:nvSpPr>
          <p:cNvPr id="3" name="Content Placeholder 2">
            <a:extLst>
              <a:ext uri="{FF2B5EF4-FFF2-40B4-BE49-F238E27FC236}">
                <a16:creationId xmlns:a16="http://schemas.microsoft.com/office/drawing/2014/main" id="{EC7C240F-99A9-4B90-985A-B6A8F98A4140}"/>
              </a:ext>
            </a:extLst>
          </p:cNvPr>
          <p:cNvSpPr>
            <a:spLocks noGrp="1"/>
          </p:cNvSpPr>
          <p:nvPr>
            <p:ph idx="1"/>
          </p:nvPr>
        </p:nvSpPr>
        <p:spPr>
          <a:xfrm>
            <a:off x="677334" y="1571504"/>
            <a:ext cx="5538828" cy="4981696"/>
          </a:xfrm>
        </p:spPr>
        <p:txBody>
          <a:bodyPr>
            <a:normAutofit/>
          </a:bodyPr>
          <a:lstStyle/>
          <a:p>
            <a:pPr marL="0" indent="0" algn="just">
              <a:buNone/>
            </a:pPr>
            <a:r>
              <a:rPr lang="en-US" sz="4000" b="1"/>
              <a:t>2. Đối t</a:t>
            </a:r>
            <a:r>
              <a:rPr lang="vi-VN" sz="4000" b="1"/>
              <a:t>ư</a:t>
            </a:r>
            <a:r>
              <a:rPr lang="en-US" sz="4000" b="1"/>
              <a:t>ợng cơ sở:</a:t>
            </a:r>
          </a:p>
          <a:p>
            <a:pPr marL="0" indent="0">
              <a:buNone/>
            </a:pPr>
            <a:r>
              <a:rPr lang="en-US" sz="3200"/>
              <a:t>b. Xử lý ảnh là gì ?</a:t>
            </a:r>
          </a:p>
          <a:p>
            <a:pPr marL="0" indent="0">
              <a:buNone/>
            </a:pPr>
            <a:r>
              <a:rPr lang="en-US" sz="3200"/>
              <a:t>Quá trình xử lý ảnh được xem như quá trình thao tác ảnh đầu vào nhằm cho ra kết quả mong muốn. Kết quả đầu ra của quá trình xử lý ảnh có thể là một ảnh “tốt hơn” hoặc một kết luận.</a:t>
            </a:r>
          </a:p>
        </p:txBody>
      </p:sp>
      <p:graphicFrame>
        <p:nvGraphicFramePr>
          <p:cNvPr id="4" name="Diagram 3">
            <a:extLst>
              <a:ext uri="{FF2B5EF4-FFF2-40B4-BE49-F238E27FC236}">
                <a16:creationId xmlns:a16="http://schemas.microsoft.com/office/drawing/2014/main" id="{E5951B0B-4F77-4A04-BCAF-9B7C63CF0182}"/>
              </a:ext>
            </a:extLst>
          </p:cNvPr>
          <p:cNvGraphicFramePr/>
          <p:nvPr>
            <p:extLst/>
          </p:nvPr>
        </p:nvGraphicFramePr>
        <p:xfrm>
          <a:off x="5411348" y="1925259"/>
          <a:ext cx="5677535" cy="4274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620DFDF9-B393-4B3C-ACA7-F6A69B1F7E9C}"/>
              </a:ext>
            </a:extLst>
          </p:cNvPr>
          <p:cNvSpPr>
            <a:spLocks noGrp="1"/>
          </p:cNvSpPr>
          <p:nvPr>
            <p:ph type="sldNum" sz="quarter" idx="12"/>
          </p:nvPr>
        </p:nvSpPr>
        <p:spPr>
          <a:xfrm>
            <a:off x="8438263" y="6270820"/>
            <a:ext cx="683339" cy="365125"/>
          </a:xfrm>
        </p:spPr>
        <p:txBody>
          <a:bodyPr/>
          <a:lstStyle/>
          <a:p>
            <a:fld id="{D2A991CA-9251-4FD4-993F-3BBEA61DA058}" type="slidenum">
              <a:rPr lang="en-US" smtClean="0"/>
              <a:t>10</a:t>
            </a:fld>
            <a:endParaRPr lang="en-US"/>
          </a:p>
        </p:txBody>
      </p:sp>
    </p:spTree>
    <p:extLst>
      <p:ext uri="{BB962C8B-B14F-4D97-AF65-F5344CB8AC3E}">
        <p14:creationId xmlns:p14="http://schemas.microsoft.com/office/powerpoint/2010/main" val="2864724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860214" y="350520"/>
            <a:ext cx="8146626" cy="1320800"/>
          </a:xfrm>
        </p:spPr>
        <p:txBody>
          <a:bodyPr/>
          <a:lstStyle/>
          <a:p>
            <a:pPr algn="ctr"/>
            <a:r>
              <a:rPr lang="en-US" b="1"/>
              <a:t>II. Công nghệ và đối t</a:t>
            </a:r>
            <a:r>
              <a:rPr lang="vi-VN" b="1"/>
              <a:t>ư</a:t>
            </a:r>
            <a:r>
              <a:rPr lang="en-US" b="1"/>
              <a:t>ợng cơ sở trong đề tài</a:t>
            </a:r>
          </a:p>
        </p:txBody>
      </p:sp>
      <p:sp>
        <p:nvSpPr>
          <p:cNvPr id="3" name="Content Placeholder 2">
            <a:extLst>
              <a:ext uri="{FF2B5EF4-FFF2-40B4-BE49-F238E27FC236}">
                <a16:creationId xmlns:a16="http://schemas.microsoft.com/office/drawing/2014/main" id="{EC7C240F-99A9-4B90-985A-B6A8F98A4140}"/>
              </a:ext>
            </a:extLst>
          </p:cNvPr>
          <p:cNvSpPr>
            <a:spLocks noGrp="1"/>
          </p:cNvSpPr>
          <p:nvPr>
            <p:ph idx="1"/>
          </p:nvPr>
        </p:nvSpPr>
        <p:spPr>
          <a:xfrm>
            <a:off x="677333" y="1571504"/>
            <a:ext cx="8906281" cy="1549765"/>
          </a:xfrm>
        </p:spPr>
        <p:txBody>
          <a:bodyPr>
            <a:normAutofit/>
          </a:bodyPr>
          <a:lstStyle/>
          <a:p>
            <a:pPr marL="0" indent="0" algn="just">
              <a:buNone/>
            </a:pPr>
            <a:r>
              <a:rPr lang="en-US" sz="4000" b="1"/>
              <a:t>Các b</a:t>
            </a:r>
            <a:r>
              <a:rPr lang="vi-VN" sz="4000" b="1"/>
              <a:t>ư</a:t>
            </a:r>
            <a:r>
              <a:rPr lang="en-US" sz="4000" b="1"/>
              <a:t>ớc c</a:t>
            </a:r>
            <a:r>
              <a:rPr lang="vi-VN" sz="4000" b="1"/>
              <a:t>ơ</a:t>
            </a:r>
            <a:r>
              <a:rPr lang="en-US" sz="4000" b="1"/>
              <a:t> bản trong hệ thống xử lý ảnh:</a:t>
            </a:r>
          </a:p>
        </p:txBody>
      </p:sp>
      <p:pic>
        <p:nvPicPr>
          <p:cNvPr id="5" name="Picture 4">
            <a:extLst>
              <a:ext uri="{FF2B5EF4-FFF2-40B4-BE49-F238E27FC236}">
                <a16:creationId xmlns:a16="http://schemas.microsoft.com/office/drawing/2014/main" id="{CD7FCFC4-4E11-4830-8E06-31AC848A6146}"/>
              </a:ext>
            </a:extLst>
          </p:cNvPr>
          <p:cNvPicPr/>
          <p:nvPr/>
        </p:nvPicPr>
        <p:blipFill>
          <a:blip r:embed="rId2"/>
          <a:stretch>
            <a:fillRect/>
          </a:stretch>
        </p:blipFill>
        <p:spPr>
          <a:xfrm>
            <a:off x="703711" y="3314699"/>
            <a:ext cx="8459632" cy="2769577"/>
          </a:xfrm>
          <a:prstGeom prst="rect">
            <a:avLst/>
          </a:prstGeom>
        </p:spPr>
      </p:pic>
      <p:sp>
        <p:nvSpPr>
          <p:cNvPr id="9" name="Slide Number Placeholder 8">
            <a:extLst>
              <a:ext uri="{FF2B5EF4-FFF2-40B4-BE49-F238E27FC236}">
                <a16:creationId xmlns:a16="http://schemas.microsoft.com/office/drawing/2014/main" id="{D87FA5E4-8C6F-4420-9CD2-30216D39462E}"/>
              </a:ext>
            </a:extLst>
          </p:cNvPr>
          <p:cNvSpPr>
            <a:spLocks noGrp="1"/>
          </p:cNvSpPr>
          <p:nvPr>
            <p:ph type="sldNum" sz="quarter" idx="12"/>
          </p:nvPr>
        </p:nvSpPr>
        <p:spPr/>
        <p:txBody>
          <a:bodyPr/>
          <a:lstStyle/>
          <a:p>
            <a:fld id="{D2A991CA-9251-4FD4-993F-3BBEA61DA058}" type="slidenum">
              <a:rPr lang="en-US" smtClean="0"/>
              <a:t>11</a:t>
            </a:fld>
            <a:endParaRPr lang="en-US"/>
          </a:p>
        </p:txBody>
      </p:sp>
    </p:spTree>
    <p:extLst>
      <p:ext uri="{BB962C8B-B14F-4D97-AF65-F5344CB8AC3E}">
        <p14:creationId xmlns:p14="http://schemas.microsoft.com/office/powerpoint/2010/main" val="263155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677334" y="609600"/>
            <a:ext cx="8596668" cy="1320800"/>
          </a:xfrm>
        </p:spPr>
        <p:txBody>
          <a:bodyPr anchor="t">
            <a:normAutofit/>
          </a:bodyPr>
          <a:lstStyle/>
          <a:p>
            <a:r>
              <a:rPr lang="en-US" b="1"/>
              <a:t>II. Công nghệ và đối t</a:t>
            </a:r>
            <a:r>
              <a:rPr lang="vi-VN" b="1"/>
              <a:t>ư</a:t>
            </a:r>
            <a:r>
              <a:rPr lang="en-US" b="1"/>
              <a:t>ợng cơ sở trong đề tài</a:t>
            </a:r>
          </a:p>
        </p:txBody>
      </p:sp>
      <p:sp>
        <p:nvSpPr>
          <p:cNvPr id="3" name="Content Placeholder 2">
            <a:extLst>
              <a:ext uri="{FF2B5EF4-FFF2-40B4-BE49-F238E27FC236}">
                <a16:creationId xmlns:a16="http://schemas.microsoft.com/office/drawing/2014/main" id="{EC7C240F-99A9-4B90-985A-B6A8F98A4140}"/>
              </a:ext>
            </a:extLst>
          </p:cNvPr>
          <p:cNvSpPr>
            <a:spLocks noGrp="1"/>
          </p:cNvSpPr>
          <p:nvPr>
            <p:ph idx="1"/>
          </p:nvPr>
        </p:nvSpPr>
        <p:spPr>
          <a:xfrm>
            <a:off x="677334" y="1930400"/>
            <a:ext cx="10092266" cy="5141911"/>
          </a:xfrm>
        </p:spPr>
        <p:txBody>
          <a:bodyPr>
            <a:normAutofit/>
          </a:bodyPr>
          <a:lstStyle/>
          <a:p>
            <a:pPr marL="0" indent="0">
              <a:buNone/>
            </a:pPr>
            <a:r>
              <a:rPr lang="en-US" sz="4300" b="1"/>
              <a:t>2. Đối t</a:t>
            </a:r>
            <a:r>
              <a:rPr lang="vi-VN" sz="4300" b="1"/>
              <a:t>ư</a:t>
            </a:r>
            <a:r>
              <a:rPr lang="en-US" sz="4300" b="1"/>
              <a:t>ợng cơ sở:</a:t>
            </a:r>
          </a:p>
          <a:p>
            <a:pPr marL="0" indent="0">
              <a:buNone/>
            </a:pPr>
            <a:r>
              <a:rPr lang="en-US" sz="3500"/>
              <a:t>c. Cây S-Tree:</a:t>
            </a:r>
          </a:p>
          <a:p>
            <a:pPr marL="0" indent="0" algn="just">
              <a:buNone/>
            </a:pPr>
            <a:r>
              <a:rPr lang="en-US" sz="4000"/>
              <a:t>S-Tree là cây nhiều nhánh cân bằng, mỗi một nút của cây S-Tree gồm nhiều cặp phần tử &lt;v, p&gt;, với v là là 1 vector, p là một con trỏ tham chiếu đến nút con.</a:t>
            </a:r>
          </a:p>
        </p:txBody>
      </p:sp>
      <p:sp>
        <p:nvSpPr>
          <p:cNvPr id="8" name="Slide Number Placeholder 7">
            <a:extLst>
              <a:ext uri="{FF2B5EF4-FFF2-40B4-BE49-F238E27FC236}">
                <a16:creationId xmlns:a16="http://schemas.microsoft.com/office/drawing/2014/main" id="{C78BDE65-EE07-4779-821D-12EBD6BE57D3}"/>
              </a:ext>
            </a:extLst>
          </p:cNvPr>
          <p:cNvSpPr>
            <a:spLocks noGrp="1"/>
          </p:cNvSpPr>
          <p:nvPr>
            <p:ph type="sldNum" sz="quarter" idx="12"/>
          </p:nvPr>
        </p:nvSpPr>
        <p:spPr/>
        <p:txBody>
          <a:bodyPr/>
          <a:lstStyle/>
          <a:p>
            <a:fld id="{D2A991CA-9251-4FD4-993F-3BBEA61DA058}" type="slidenum">
              <a:rPr lang="en-US" smtClean="0"/>
              <a:t>12</a:t>
            </a:fld>
            <a:endParaRPr lang="en-US"/>
          </a:p>
        </p:txBody>
      </p:sp>
    </p:spTree>
    <p:extLst>
      <p:ext uri="{BB962C8B-B14F-4D97-AF65-F5344CB8AC3E}">
        <p14:creationId xmlns:p14="http://schemas.microsoft.com/office/powerpoint/2010/main" val="449071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A636C26-128D-4CAF-B241-603727B437D2}"/>
              </a:ext>
            </a:extLst>
          </p:cNvPr>
          <p:cNvGraphicFramePr/>
          <p:nvPr>
            <p:extLst>
              <p:ext uri="{D42A27DB-BD31-4B8C-83A1-F6EECF244321}">
                <p14:modId xmlns:p14="http://schemas.microsoft.com/office/powerpoint/2010/main" val="628519166"/>
              </p:ext>
            </p:extLst>
          </p:nvPr>
        </p:nvGraphicFramePr>
        <p:xfrm>
          <a:off x="258617" y="-1574800"/>
          <a:ext cx="11674765" cy="10274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3788181" y="192454"/>
            <a:ext cx="4615635" cy="674077"/>
          </a:xfrm>
        </p:spPr>
        <p:txBody>
          <a:bodyPr anchor="t">
            <a:normAutofit/>
          </a:bodyPr>
          <a:lstStyle/>
          <a:p>
            <a:r>
              <a:rPr lang="en-US" b="1">
                <a:solidFill>
                  <a:schemeClr val="tx1"/>
                </a:solidFill>
              </a:rPr>
              <a:t>Cấu trúc cây S-Tree:</a:t>
            </a:r>
          </a:p>
        </p:txBody>
      </p:sp>
      <p:sp>
        <p:nvSpPr>
          <p:cNvPr id="8" name="Slide Number Placeholder 7">
            <a:extLst>
              <a:ext uri="{FF2B5EF4-FFF2-40B4-BE49-F238E27FC236}">
                <a16:creationId xmlns:a16="http://schemas.microsoft.com/office/drawing/2014/main" id="{D2B0D292-3943-48BF-A5BA-2B256F7760CD}"/>
              </a:ext>
            </a:extLst>
          </p:cNvPr>
          <p:cNvSpPr>
            <a:spLocks noGrp="1"/>
          </p:cNvSpPr>
          <p:nvPr>
            <p:ph type="sldNum" sz="quarter" idx="12"/>
          </p:nvPr>
        </p:nvSpPr>
        <p:spPr/>
        <p:txBody>
          <a:bodyPr/>
          <a:lstStyle/>
          <a:p>
            <a:fld id="{D2A991CA-9251-4FD4-993F-3BBEA61DA058}" type="slidenum">
              <a:rPr lang="en-US" smtClean="0"/>
              <a:t>13</a:t>
            </a:fld>
            <a:endParaRPr lang="en-US"/>
          </a:p>
        </p:txBody>
      </p:sp>
    </p:spTree>
    <p:extLst>
      <p:ext uri="{BB962C8B-B14F-4D97-AF65-F5344CB8AC3E}">
        <p14:creationId xmlns:p14="http://schemas.microsoft.com/office/powerpoint/2010/main" val="396847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677333" y="609600"/>
            <a:ext cx="9117297" cy="1320800"/>
          </a:xfrm>
        </p:spPr>
        <p:txBody>
          <a:bodyPr anchor="t">
            <a:normAutofit/>
          </a:bodyPr>
          <a:lstStyle/>
          <a:p>
            <a:r>
              <a:rPr lang="en-US" b="1"/>
              <a:t>III. Bài toán trích xuất đặc trưng khuôn mặt:</a:t>
            </a:r>
          </a:p>
        </p:txBody>
      </p:sp>
      <p:sp>
        <p:nvSpPr>
          <p:cNvPr id="16" name="Content Placeholder 2">
            <a:extLst>
              <a:ext uri="{FF2B5EF4-FFF2-40B4-BE49-F238E27FC236}">
                <a16:creationId xmlns:a16="http://schemas.microsoft.com/office/drawing/2014/main" id="{F72CE9B3-DD5B-4B17-8639-3F5E1E876DD5}"/>
              </a:ext>
            </a:extLst>
          </p:cNvPr>
          <p:cNvSpPr>
            <a:spLocks noGrp="1"/>
          </p:cNvSpPr>
          <p:nvPr>
            <p:ph idx="1"/>
          </p:nvPr>
        </p:nvSpPr>
        <p:spPr>
          <a:xfrm>
            <a:off x="397934" y="1716089"/>
            <a:ext cx="10511366" cy="5141911"/>
          </a:xfrm>
        </p:spPr>
        <p:txBody>
          <a:bodyPr>
            <a:normAutofit/>
          </a:bodyPr>
          <a:lstStyle/>
          <a:p>
            <a:pPr marL="0" indent="0">
              <a:buNone/>
            </a:pPr>
            <a:r>
              <a:rPr lang="en-US" sz="4400" b="1"/>
              <a:t>1. Giới thiệu:</a:t>
            </a:r>
          </a:p>
          <a:p>
            <a:pPr marL="0" indent="0">
              <a:buNone/>
            </a:pPr>
            <a:r>
              <a:rPr lang="en-US" sz="4400"/>
              <a:t>Là cách trích xuất các điểm đặc tr</a:t>
            </a:r>
            <a:r>
              <a:rPr lang="vi-VN" sz="4400"/>
              <a:t>ư</a:t>
            </a:r>
            <a:r>
              <a:rPr lang="en-US" sz="4400"/>
              <a:t>ng trên khuôn mặt (mắt, mũi, miệng, …) từ đó xây dựng vector đặc tr</a:t>
            </a:r>
            <a:r>
              <a:rPr lang="vi-VN" sz="4400"/>
              <a:t>ư</a:t>
            </a:r>
            <a:r>
              <a:rPr lang="en-US" sz="4400"/>
              <a:t>ng cho hình ảnh. Dựa vào vector đặc tr</a:t>
            </a:r>
            <a:r>
              <a:rPr lang="vi-VN" sz="4400"/>
              <a:t>ư</a:t>
            </a:r>
            <a:r>
              <a:rPr lang="en-US" sz="4400"/>
              <a:t>ng truy xuất các hình ảnh t</a:t>
            </a:r>
            <a:r>
              <a:rPr lang="vi-VN" sz="4400"/>
              <a:t>ư</a:t>
            </a:r>
            <a:r>
              <a:rPr lang="en-US" sz="4400"/>
              <a:t>ơng tự.</a:t>
            </a:r>
          </a:p>
          <a:p>
            <a:pPr marL="0" indent="0">
              <a:buNone/>
            </a:pPr>
            <a:endParaRPr lang="en-US" sz="3600"/>
          </a:p>
          <a:p>
            <a:pPr marL="0" indent="0">
              <a:buNone/>
            </a:pPr>
            <a:endParaRPr lang="en-US" sz="3600"/>
          </a:p>
        </p:txBody>
      </p:sp>
      <p:sp>
        <p:nvSpPr>
          <p:cNvPr id="7" name="Slide Number Placeholder 6">
            <a:extLst>
              <a:ext uri="{FF2B5EF4-FFF2-40B4-BE49-F238E27FC236}">
                <a16:creationId xmlns:a16="http://schemas.microsoft.com/office/drawing/2014/main" id="{07E9A97A-E70B-405D-9121-CFB83540AA83}"/>
              </a:ext>
            </a:extLst>
          </p:cNvPr>
          <p:cNvSpPr>
            <a:spLocks noGrp="1"/>
          </p:cNvSpPr>
          <p:nvPr>
            <p:ph type="sldNum" sz="quarter" idx="12"/>
          </p:nvPr>
        </p:nvSpPr>
        <p:spPr/>
        <p:txBody>
          <a:bodyPr/>
          <a:lstStyle/>
          <a:p>
            <a:fld id="{D2A991CA-9251-4FD4-993F-3BBEA61DA058}" type="slidenum">
              <a:rPr lang="en-US" smtClean="0"/>
              <a:t>14</a:t>
            </a:fld>
            <a:endParaRPr lang="en-US"/>
          </a:p>
        </p:txBody>
      </p:sp>
    </p:spTree>
    <p:extLst>
      <p:ext uri="{BB962C8B-B14F-4D97-AF65-F5344CB8AC3E}">
        <p14:creationId xmlns:p14="http://schemas.microsoft.com/office/powerpoint/2010/main" val="2359360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suit and tie smiling and looking at the camera&#10;&#10;Description generated with very high confidence">
            <a:extLst>
              <a:ext uri="{FF2B5EF4-FFF2-40B4-BE49-F238E27FC236}">
                <a16:creationId xmlns:a16="http://schemas.microsoft.com/office/drawing/2014/main" id="{0447E869-C509-4A0B-B7D5-B8F2F7448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381" y="888023"/>
            <a:ext cx="3847395" cy="4862146"/>
          </a:xfrm>
          <a:prstGeom prst="rect">
            <a:avLst/>
          </a:prstGeom>
        </p:spPr>
      </p:pic>
      <p:grpSp>
        <p:nvGrpSpPr>
          <p:cNvPr id="37" name="Group 36">
            <a:extLst>
              <a:ext uri="{FF2B5EF4-FFF2-40B4-BE49-F238E27FC236}">
                <a16:creationId xmlns:a16="http://schemas.microsoft.com/office/drawing/2014/main" id="{6B28E598-577B-458F-B147-AB0100E82FAE}"/>
              </a:ext>
            </a:extLst>
          </p:cNvPr>
          <p:cNvGrpSpPr/>
          <p:nvPr/>
        </p:nvGrpSpPr>
        <p:grpSpPr>
          <a:xfrm>
            <a:off x="4049261" y="2599327"/>
            <a:ext cx="3088759" cy="2771773"/>
            <a:chOff x="4049261" y="2599327"/>
            <a:chExt cx="3088759" cy="2771773"/>
          </a:xfrm>
        </p:grpSpPr>
        <p:sp>
          <p:nvSpPr>
            <p:cNvPr id="6" name="Oval 5">
              <a:extLst>
                <a:ext uri="{FF2B5EF4-FFF2-40B4-BE49-F238E27FC236}">
                  <a16:creationId xmlns:a16="http://schemas.microsoft.com/office/drawing/2014/main" id="{DD0E6541-7596-48FC-B57A-DE9BFDDD6825}"/>
                </a:ext>
              </a:extLst>
            </p:cNvPr>
            <p:cNvSpPr/>
            <p:nvPr/>
          </p:nvSpPr>
          <p:spPr>
            <a:xfrm>
              <a:off x="4601573" y="2973932"/>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0A140E5-D8D9-49A1-B543-CE30FD01F399}"/>
                </a:ext>
              </a:extLst>
            </p:cNvPr>
            <p:cNvSpPr/>
            <p:nvPr/>
          </p:nvSpPr>
          <p:spPr>
            <a:xfrm>
              <a:off x="5218100" y="2973932"/>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27F4D0A-DFBD-461B-AD19-089F265BECEC}"/>
                </a:ext>
              </a:extLst>
            </p:cNvPr>
            <p:cNvSpPr/>
            <p:nvPr/>
          </p:nvSpPr>
          <p:spPr>
            <a:xfrm>
              <a:off x="4049261" y="2903594"/>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5F02DB-1AD4-40BC-97AF-D8A434F639E6}"/>
                </a:ext>
              </a:extLst>
            </p:cNvPr>
            <p:cNvSpPr/>
            <p:nvPr/>
          </p:nvSpPr>
          <p:spPr>
            <a:xfrm>
              <a:off x="4248282" y="372900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234A5C-0748-48B8-945E-3F796B198A87}"/>
                </a:ext>
              </a:extLst>
            </p:cNvPr>
            <p:cNvSpPr/>
            <p:nvPr/>
          </p:nvSpPr>
          <p:spPr>
            <a:xfrm>
              <a:off x="5533079" y="357660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85E35F-CD00-4354-9E0E-7AB47D43E32B}"/>
                </a:ext>
              </a:extLst>
            </p:cNvPr>
            <p:cNvSpPr/>
            <p:nvPr/>
          </p:nvSpPr>
          <p:spPr>
            <a:xfrm>
              <a:off x="5890046" y="2938763"/>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484174-61D2-489B-9026-8DD3C0489C36}"/>
                </a:ext>
              </a:extLst>
            </p:cNvPr>
            <p:cNvSpPr/>
            <p:nvPr/>
          </p:nvSpPr>
          <p:spPr>
            <a:xfrm>
              <a:off x="6506573" y="2938763"/>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0EFE4C-8A47-46DC-A803-2E4A4A0B180A}"/>
                </a:ext>
              </a:extLst>
            </p:cNvPr>
            <p:cNvSpPr/>
            <p:nvPr/>
          </p:nvSpPr>
          <p:spPr>
            <a:xfrm>
              <a:off x="7067682" y="2759186"/>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9070460-BBB7-45CC-B67C-8CB98C4A399F}"/>
                </a:ext>
              </a:extLst>
            </p:cNvPr>
            <p:cNvSpPr/>
            <p:nvPr/>
          </p:nvSpPr>
          <p:spPr>
            <a:xfrm>
              <a:off x="6852937" y="3658667"/>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50A4AE9-725E-4CBA-A84D-B7A622ABC60D}"/>
                </a:ext>
              </a:extLst>
            </p:cNvPr>
            <p:cNvSpPr/>
            <p:nvPr/>
          </p:nvSpPr>
          <p:spPr>
            <a:xfrm>
              <a:off x="5819708" y="2634496"/>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4A8CA3-B618-44FC-90A0-D1211EF1E22B}"/>
                </a:ext>
              </a:extLst>
            </p:cNvPr>
            <p:cNvSpPr/>
            <p:nvPr/>
          </p:nvSpPr>
          <p:spPr>
            <a:xfrm>
              <a:off x="6685514" y="2759186"/>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BB0356E-3CF6-4D54-BFDA-237A5EB22287}"/>
                </a:ext>
              </a:extLst>
            </p:cNvPr>
            <p:cNvSpPr/>
            <p:nvPr/>
          </p:nvSpPr>
          <p:spPr>
            <a:xfrm>
              <a:off x="6196449" y="2884944"/>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9305562-4DB6-44DF-B28C-EACE08CCF1C3}"/>
                </a:ext>
              </a:extLst>
            </p:cNvPr>
            <p:cNvSpPr/>
            <p:nvPr/>
          </p:nvSpPr>
          <p:spPr>
            <a:xfrm>
              <a:off x="4934484" y="2920113"/>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FAE9823-2CD2-4C68-805D-D550FB736FCC}"/>
                </a:ext>
              </a:extLst>
            </p:cNvPr>
            <p:cNvSpPr/>
            <p:nvPr/>
          </p:nvSpPr>
          <p:spPr>
            <a:xfrm>
              <a:off x="5147762" y="265847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1DA247B-6DC4-4554-83B4-E8E9A4228E3A}"/>
                </a:ext>
              </a:extLst>
            </p:cNvPr>
            <p:cNvSpPr/>
            <p:nvPr/>
          </p:nvSpPr>
          <p:spPr>
            <a:xfrm>
              <a:off x="4400682" y="280341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40FCE1-6998-423C-902A-CE5A7337DA51}"/>
                </a:ext>
              </a:extLst>
            </p:cNvPr>
            <p:cNvSpPr/>
            <p:nvPr/>
          </p:nvSpPr>
          <p:spPr>
            <a:xfrm>
              <a:off x="5526152" y="3393831"/>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49B6CF7-AA49-4CF3-B8A6-2B68E98DE4A3}"/>
                </a:ext>
              </a:extLst>
            </p:cNvPr>
            <p:cNvSpPr/>
            <p:nvPr/>
          </p:nvSpPr>
          <p:spPr>
            <a:xfrm>
              <a:off x="5533079" y="318321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C2415E0-B89F-40BF-A2BF-BD69D8045AD5}"/>
                </a:ext>
              </a:extLst>
            </p:cNvPr>
            <p:cNvSpPr/>
            <p:nvPr/>
          </p:nvSpPr>
          <p:spPr>
            <a:xfrm>
              <a:off x="5533079" y="2986520"/>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A39A9B9-0C24-4E50-89A4-C3ACE82D1445}"/>
                </a:ext>
              </a:extLst>
            </p:cNvPr>
            <p:cNvSpPr/>
            <p:nvPr/>
          </p:nvSpPr>
          <p:spPr>
            <a:xfrm>
              <a:off x="5147762" y="3683712"/>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833688-F765-4EB7-AB97-0EF46C626D76}"/>
                </a:ext>
              </a:extLst>
            </p:cNvPr>
            <p:cNvSpPr/>
            <p:nvPr/>
          </p:nvSpPr>
          <p:spPr>
            <a:xfrm>
              <a:off x="5890046" y="3693836"/>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29E8AE1-5B96-4D7D-9829-48BCC6A5F408}"/>
                </a:ext>
              </a:extLst>
            </p:cNvPr>
            <p:cNvSpPr/>
            <p:nvPr/>
          </p:nvSpPr>
          <p:spPr>
            <a:xfrm>
              <a:off x="5004822" y="4321553"/>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F0B033E-055A-4378-A892-9F1C99E49DCB}"/>
                </a:ext>
              </a:extLst>
            </p:cNvPr>
            <p:cNvSpPr/>
            <p:nvPr/>
          </p:nvSpPr>
          <p:spPr>
            <a:xfrm>
              <a:off x="6096000" y="4288516"/>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9692B7E-931C-4757-A8A4-70BCB28C9BB4}"/>
                </a:ext>
              </a:extLst>
            </p:cNvPr>
            <p:cNvSpPr/>
            <p:nvPr/>
          </p:nvSpPr>
          <p:spPr>
            <a:xfrm>
              <a:off x="5568248" y="4178810"/>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9978D28-874C-410C-B2B0-4BC32A6442FA}"/>
                </a:ext>
              </a:extLst>
            </p:cNvPr>
            <p:cNvSpPr/>
            <p:nvPr/>
          </p:nvSpPr>
          <p:spPr>
            <a:xfrm>
              <a:off x="5568248" y="461942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63FFE4-459F-49A7-BD7D-92F87AAF0D51}"/>
                </a:ext>
              </a:extLst>
            </p:cNvPr>
            <p:cNvSpPr/>
            <p:nvPr/>
          </p:nvSpPr>
          <p:spPr>
            <a:xfrm>
              <a:off x="5603417" y="5300762"/>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54A52A5-E47B-478F-9ED8-74FF98E4A802}"/>
                </a:ext>
              </a:extLst>
            </p:cNvPr>
            <p:cNvSpPr/>
            <p:nvPr/>
          </p:nvSpPr>
          <p:spPr>
            <a:xfrm>
              <a:off x="4671911" y="4837368"/>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6C2223-6454-43BE-8E96-29E3B5143F88}"/>
                </a:ext>
              </a:extLst>
            </p:cNvPr>
            <p:cNvSpPr/>
            <p:nvPr/>
          </p:nvSpPr>
          <p:spPr>
            <a:xfrm>
              <a:off x="6381882" y="4837368"/>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B795B0-A048-4394-BCEF-5AE95047E76D}"/>
                </a:ext>
              </a:extLst>
            </p:cNvPr>
            <p:cNvSpPr/>
            <p:nvPr/>
          </p:nvSpPr>
          <p:spPr>
            <a:xfrm>
              <a:off x="4330344" y="4380169"/>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9B7E696-98D7-4E0E-AA14-F69368BC621F}"/>
                </a:ext>
              </a:extLst>
            </p:cNvPr>
            <p:cNvSpPr/>
            <p:nvPr/>
          </p:nvSpPr>
          <p:spPr>
            <a:xfrm>
              <a:off x="6807908" y="4380169"/>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EAF9B90-00D9-4C36-A391-0819BEA2C528}"/>
                </a:ext>
              </a:extLst>
            </p:cNvPr>
            <p:cNvSpPr/>
            <p:nvPr/>
          </p:nvSpPr>
          <p:spPr>
            <a:xfrm>
              <a:off x="4741451" y="2659542"/>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F29EA7-5492-4372-AF8E-67F3BD47F845}"/>
                </a:ext>
              </a:extLst>
            </p:cNvPr>
            <p:cNvSpPr/>
            <p:nvPr/>
          </p:nvSpPr>
          <p:spPr>
            <a:xfrm>
              <a:off x="6357369" y="2599327"/>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0CBF1E17-C0F9-4940-98F4-4722F726474E}"/>
              </a:ext>
            </a:extLst>
          </p:cNvPr>
          <p:cNvSpPr txBox="1"/>
          <p:nvPr/>
        </p:nvSpPr>
        <p:spPr>
          <a:xfrm>
            <a:off x="226900" y="142811"/>
            <a:ext cx="8277225" cy="1077218"/>
          </a:xfrm>
          <a:prstGeom prst="rect">
            <a:avLst/>
          </a:prstGeom>
          <a:noFill/>
        </p:spPr>
        <p:txBody>
          <a:bodyPr wrap="square" rtlCol="0">
            <a:spAutoFit/>
          </a:bodyPr>
          <a:lstStyle/>
          <a:p>
            <a:r>
              <a:rPr lang="en-US" sz="3200" b="1"/>
              <a:t>3. Ph</a:t>
            </a:r>
            <a:r>
              <a:rPr lang="vi-VN" sz="3200" b="1"/>
              <a:t>ư</a:t>
            </a:r>
            <a:r>
              <a:rPr lang="en-US" sz="3200" b="1"/>
              <a:t>ơng pháp trích xuất đặc tr</a:t>
            </a:r>
            <a:r>
              <a:rPr lang="vi-VN" sz="3200" b="1"/>
              <a:t>ư</a:t>
            </a:r>
            <a:r>
              <a:rPr lang="en-US" sz="3200" b="1"/>
              <a:t>ng khuôn mặt:</a:t>
            </a:r>
          </a:p>
        </p:txBody>
      </p:sp>
      <p:sp>
        <p:nvSpPr>
          <p:cNvPr id="40" name="Slide Number Placeholder 39">
            <a:extLst>
              <a:ext uri="{FF2B5EF4-FFF2-40B4-BE49-F238E27FC236}">
                <a16:creationId xmlns:a16="http://schemas.microsoft.com/office/drawing/2014/main" id="{7C60B827-4375-408A-B5EC-7B6CFB4C32BB}"/>
              </a:ext>
            </a:extLst>
          </p:cNvPr>
          <p:cNvSpPr>
            <a:spLocks noGrp="1"/>
          </p:cNvSpPr>
          <p:nvPr>
            <p:ph type="sldNum" sz="quarter" idx="12"/>
          </p:nvPr>
        </p:nvSpPr>
        <p:spPr/>
        <p:txBody>
          <a:bodyPr/>
          <a:lstStyle/>
          <a:p>
            <a:fld id="{D2A991CA-9251-4FD4-993F-3BBEA61DA058}" type="slidenum">
              <a:rPr lang="en-US" smtClean="0"/>
              <a:t>15</a:t>
            </a:fld>
            <a:endParaRPr lang="en-US"/>
          </a:p>
        </p:txBody>
      </p:sp>
    </p:spTree>
    <p:extLst>
      <p:ext uri="{BB962C8B-B14F-4D97-AF65-F5344CB8AC3E}">
        <p14:creationId xmlns:p14="http://schemas.microsoft.com/office/powerpoint/2010/main" val="253348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suit and tie smiling and looking at the camera&#10;&#10;Description generated with very high confidence">
            <a:extLst>
              <a:ext uri="{FF2B5EF4-FFF2-40B4-BE49-F238E27FC236}">
                <a16:creationId xmlns:a16="http://schemas.microsoft.com/office/drawing/2014/main" id="{0447E869-C509-4A0B-B7D5-B8F2F7448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24" y="701105"/>
            <a:ext cx="3847395" cy="4862146"/>
          </a:xfrm>
          <a:prstGeom prst="rect">
            <a:avLst/>
          </a:prstGeom>
        </p:spPr>
      </p:pic>
      <p:grpSp>
        <p:nvGrpSpPr>
          <p:cNvPr id="37" name="Group 36">
            <a:extLst>
              <a:ext uri="{FF2B5EF4-FFF2-40B4-BE49-F238E27FC236}">
                <a16:creationId xmlns:a16="http://schemas.microsoft.com/office/drawing/2014/main" id="{6B28E598-577B-458F-B147-AB0100E82FAE}"/>
              </a:ext>
            </a:extLst>
          </p:cNvPr>
          <p:cNvGrpSpPr/>
          <p:nvPr/>
        </p:nvGrpSpPr>
        <p:grpSpPr>
          <a:xfrm>
            <a:off x="950461" y="2429994"/>
            <a:ext cx="3088759" cy="2771773"/>
            <a:chOff x="4049261" y="2599327"/>
            <a:chExt cx="3088759" cy="2771773"/>
          </a:xfrm>
        </p:grpSpPr>
        <p:sp>
          <p:nvSpPr>
            <p:cNvPr id="6" name="Oval 5">
              <a:extLst>
                <a:ext uri="{FF2B5EF4-FFF2-40B4-BE49-F238E27FC236}">
                  <a16:creationId xmlns:a16="http://schemas.microsoft.com/office/drawing/2014/main" id="{DD0E6541-7596-48FC-B57A-DE9BFDDD6825}"/>
                </a:ext>
              </a:extLst>
            </p:cNvPr>
            <p:cNvSpPr/>
            <p:nvPr/>
          </p:nvSpPr>
          <p:spPr>
            <a:xfrm>
              <a:off x="4601573" y="2973932"/>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0A140E5-D8D9-49A1-B543-CE30FD01F399}"/>
                </a:ext>
              </a:extLst>
            </p:cNvPr>
            <p:cNvSpPr/>
            <p:nvPr/>
          </p:nvSpPr>
          <p:spPr>
            <a:xfrm>
              <a:off x="5218100" y="2973932"/>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27F4D0A-DFBD-461B-AD19-089F265BECEC}"/>
                </a:ext>
              </a:extLst>
            </p:cNvPr>
            <p:cNvSpPr/>
            <p:nvPr/>
          </p:nvSpPr>
          <p:spPr>
            <a:xfrm>
              <a:off x="4049261" y="2903594"/>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5F02DB-1AD4-40BC-97AF-D8A434F639E6}"/>
                </a:ext>
              </a:extLst>
            </p:cNvPr>
            <p:cNvSpPr/>
            <p:nvPr/>
          </p:nvSpPr>
          <p:spPr>
            <a:xfrm>
              <a:off x="4248282" y="372900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234A5C-0748-48B8-945E-3F796B198A87}"/>
                </a:ext>
              </a:extLst>
            </p:cNvPr>
            <p:cNvSpPr/>
            <p:nvPr/>
          </p:nvSpPr>
          <p:spPr>
            <a:xfrm>
              <a:off x="5533079" y="357660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85E35F-CD00-4354-9E0E-7AB47D43E32B}"/>
                </a:ext>
              </a:extLst>
            </p:cNvPr>
            <p:cNvSpPr/>
            <p:nvPr/>
          </p:nvSpPr>
          <p:spPr>
            <a:xfrm>
              <a:off x="5890046" y="2938763"/>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484174-61D2-489B-9026-8DD3C0489C36}"/>
                </a:ext>
              </a:extLst>
            </p:cNvPr>
            <p:cNvSpPr/>
            <p:nvPr/>
          </p:nvSpPr>
          <p:spPr>
            <a:xfrm>
              <a:off x="6506573" y="2938763"/>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0EFE4C-8A47-46DC-A803-2E4A4A0B180A}"/>
                </a:ext>
              </a:extLst>
            </p:cNvPr>
            <p:cNvSpPr/>
            <p:nvPr/>
          </p:nvSpPr>
          <p:spPr>
            <a:xfrm>
              <a:off x="7067682" y="2759186"/>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9070460-BBB7-45CC-B67C-8CB98C4A399F}"/>
                </a:ext>
              </a:extLst>
            </p:cNvPr>
            <p:cNvSpPr/>
            <p:nvPr/>
          </p:nvSpPr>
          <p:spPr>
            <a:xfrm>
              <a:off x="6852937" y="3658667"/>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50A4AE9-725E-4CBA-A84D-B7A622ABC60D}"/>
                </a:ext>
              </a:extLst>
            </p:cNvPr>
            <p:cNvSpPr/>
            <p:nvPr/>
          </p:nvSpPr>
          <p:spPr>
            <a:xfrm>
              <a:off x="5819708" y="2634496"/>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4A8CA3-B618-44FC-90A0-D1211EF1E22B}"/>
                </a:ext>
              </a:extLst>
            </p:cNvPr>
            <p:cNvSpPr/>
            <p:nvPr/>
          </p:nvSpPr>
          <p:spPr>
            <a:xfrm>
              <a:off x="6685514" y="2759186"/>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BB0356E-3CF6-4D54-BFDA-237A5EB22287}"/>
                </a:ext>
              </a:extLst>
            </p:cNvPr>
            <p:cNvSpPr/>
            <p:nvPr/>
          </p:nvSpPr>
          <p:spPr>
            <a:xfrm>
              <a:off x="6196449" y="2884944"/>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9305562-4DB6-44DF-B28C-EACE08CCF1C3}"/>
                </a:ext>
              </a:extLst>
            </p:cNvPr>
            <p:cNvSpPr/>
            <p:nvPr/>
          </p:nvSpPr>
          <p:spPr>
            <a:xfrm>
              <a:off x="4934484" y="2920113"/>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FAE9823-2CD2-4C68-805D-D550FB736FCC}"/>
                </a:ext>
              </a:extLst>
            </p:cNvPr>
            <p:cNvSpPr/>
            <p:nvPr/>
          </p:nvSpPr>
          <p:spPr>
            <a:xfrm>
              <a:off x="5147762" y="265847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1DA247B-6DC4-4554-83B4-E8E9A4228E3A}"/>
                </a:ext>
              </a:extLst>
            </p:cNvPr>
            <p:cNvSpPr/>
            <p:nvPr/>
          </p:nvSpPr>
          <p:spPr>
            <a:xfrm>
              <a:off x="4400682" y="280341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40FCE1-6998-423C-902A-CE5A7337DA51}"/>
                </a:ext>
              </a:extLst>
            </p:cNvPr>
            <p:cNvSpPr/>
            <p:nvPr/>
          </p:nvSpPr>
          <p:spPr>
            <a:xfrm>
              <a:off x="5526152" y="3393831"/>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49B6CF7-AA49-4CF3-B8A6-2B68E98DE4A3}"/>
                </a:ext>
              </a:extLst>
            </p:cNvPr>
            <p:cNvSpPr/>
            <p:nvPr/>
          </p:nvSpPr>
          <p:spPr>
            <a:xfrm>
              <a:off x="5533079" y="318321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C2415E0-B89F-40BF-A2BF-BD69D8045AD5}"/>
                </a:ext>
              </a:extLst>
            </p:cNvPr>
            <p:cNvSpPr/>
            <p:nvPr/>
          </p:nvSpPr>
          <p:spPr>
            <a:xfrm>
              <a:off x="5533079" y="2986520"/>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A39A9B9-0C24-4E50-89A4-C3ACE82D1445}"/>
                </a:ext>
              </a:extLst>
            </p:cNvPr>
            <p:cNvSpPr/>
            <p:nvPr/>
          </p:nvSpPr>
          <p:spPr>
            <a:xfrm>
              <a:off x="5147762" y="3683712"/>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833688-F765-4EB7-AB97-0EF46C626D76}"/>
                </a:ext>
              </a:extLst>
            </p:cNvPr>
            <p:cNvSpPr/>
            <p:nvPr/>
          </p:nvSpPr>
          <p:spPr>
            <a:xfrm>
              <a:off x="5890046" y="3693836"/>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29E8AE1-5B96-4D7D-9829-48BCC6A5F408}"/>
                </a:ext>
              </a:extLst>
            </p:cNvPr>
            <p:cNvSpPr/>
            <p:nvPr/>
          </p:nvSpPr>
          <p:spPr>
            <a:xfrm>
              <a:off x="5004822" y="4321553"/>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F0B033E-055A-4378-A892-9F1C99E49DCB}"/>
                </a:ext>
              </a:extLst>
            </p:cNvPr>
            <p:cNvSpPr/>
            <p:nvPr/>
          </p:nvSpPr>
          <p:spPr>
            <a:xfrm>
              <a:off x="6096000" y="4288516"/>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9692B7E-931C-4757-A8A4-70BCB28C9BB4}"/>
                </a:ext>
              </a:extLst>
            </p:cNvPr>
            <p:cNvSpPr/>
            <p:nvPr/>
          </p:nvSpPr>
          <p:spPr>
            <a:xfrm>
              <a:off x="5568248" y="4178810"/>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9978D28-874C-410C-B2B0-4BC32A6442FA}"/>
                </a:ext>
              </a:extLst>
            </p:cNvPr>
            <p:cNvSpPr/>
            <p:nvPr/>
          </p:nvSpPr>
          <p:spPr>
            <a:xfrm>
              <a:off x="5568248" y="4619425"/>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63FFE4-459F-49A7-BD7D-92F87AAF0D51}"/>
                </a:ext>
              </a:extLst>
            </p:cNvPr>
            <p:cNvSpPr/>
            <p:nvPr/>
          </p:nvSpPr>
          <p:spPr>
            <a:xfrm>
              <a:off x="5603417" y="5300762"/>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54A52A5-E47B-478F-9ED8-74FF98E4A802}"/>
                </a:ext>
              </a:extLst>
            </p:cNvPr>
            <p:cNvSpPr/>
            <p:nvPr/>
          </p:nvSpPr>
          <p:spPr>
            <a:xfrm>
              <a:off x="4671911" y="4837368"/>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6C2223-6454-43BE-8E96-29E3B5143F88}"/>
                </a:ext>
              </a:extLst>
            </p:cNvPr>
            <p:cNvSpPr/>
            <p:nvPr/>
          </p:nvSpPr>
          <p:spPr>
            <a:xfrm>
              <a:off x="6381882" y="4837368"/>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B795B0-A048-4394-BCEF-5AE95047E76D}"/>
                </a:ext>
              </a:extLst>
            </p:cNvPr>
            <p:cNvSpPr/>
            <p:nvPr/>
          </p:nvSpPr>
          <p:spPr>
            <a:xfrm>
              <a:off x="4330344" y="4380169"/>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9B7E696-98D7-4E0E-AA14-F69368BC621F}"/>
                </a:ext>
              </a:extLst>
            </p:cNvPr>
            <p:cNvSpPr/>
            <p:nvPr/>
          </p:nvSpPr>
          <p:spPr>
            <a:xfrm>
              <a:off x="6807908" y="4380169"/>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EAF9B90-00D9-4C36-A391-0819BEA2C528}"/>
                </a:ext>
              </a:extLst>
            </p:cNvPr>
            <p:cNvSpPr/>
            <p:nvPr/>
          </p:nvSpPr>
          <p:spPr>
            <a:xfrm>
              <a:off x="4741451" y="2659542"/>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F29EA7-5492-4372-AF8E-67F3BD47F845}"/>
                </a:ext>
              </a:extLst>
            </p:cNvPr>
            <p:cNvSpPr/>
            <p:nvPr/>
          </p:nvSpPr>
          <p:spPr>
            <a:xfrm>
              <a:off x="6357369" y="2599327"/>
              <a:ext cx="70338" cy="70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70ECF58-83E6-4487-A84F-498A02633B2C}"/>
              </a:ext>
            </a:extLst>
          </p:cNvPr>
          <p:cNvSpPr txBox="1"/>
          <p:nvPr/>
        </p:nvSpPr>
        <p:spPr>
          <a:xfrm>
            <a:off x="5291889" y="808452"/>
            <a:ext cx="2588423" cy="4832092"/>
          </a:xfrm>
          <a:prstGeom prst="rect">
            <a:avLst/>
          </a:prstGeom>
          <a:noFill/>
        </p:spPr>
        <p:txBody>
          <a:bodyPr wrap="square" rtlCol="0">
            <a:spAutoFit/>
          </a:bodyPr>
          <a:lstStyle/>
          <a:p>
            <a:r>
              <a:rPr lang="en-US" sz="2800" b="1"/>
              <a:t>Distance_1 =</a:t>
            </a:r>
          </a:p>
          <a:p>
            <a:endParaRPr lang="en-US" sz="2800" b="1"/>
          </a:p>
          <a:p>
            <a:r>
              <a:rPr lang="en-US" sz="2800" b="1"/>
              <a:t>Distance_2 =</a:t>
            </a:r>
          </a:p>
          <a:p>
            <a:endParaRPr lang="en-US" sz="2800" b="1"/>
          </a:p>
          <a:p>
            <a:r>
              <a:rPr lang="en-US" sz="2800" b="1"/>
              <a:t>Distance_3 =</a:t>
            </a:r>
          </a:p>
          <a:p>
            <a:endParaRPr lang="en-US" sz="2800" b="1"/>
          </a:p>
          <a:p>
            <a:r>
              <a:rPr lang="en-US" sz="2800" b="1"/>
              <a:t>Distance_4 =</a:t>
            </a:r>
          </a:p>
          <a:p>
            <a:endParaRPr lang="en-US" sz="2800" b="1"/>
          </a:p>
          <a:p>
            <a:r>
              <a:rPr lang="en-US" sz="2800" b="1"/>
              <a:t>Distance_5 =</a:t>
            </a:r>
          </a:p>
          <a:p>
            <a:endParaRPr lang="en-US" sz="2800" b="1"/>
          </a:p>
          <a:p>
            <a:r>
              <a:rPr lang="en-US" sz="2800" b="1"/>
              <a:t>…</a:t>
            </a:r>
          </a:p>
        </p:txBody>
      </p:sp>
      <p:cxnSp>
        <p:nvCxnSpPr>
          <p:cNvPr id="4" name="Straight Arrow Connector 3">
            <a:extLst>
              <a:ext uri="{FF2B5EF4-FFF2-40B4-BE49-F238E27FC236}">
                <a16:creationId xmlns:a16="http://schemas.microsoft.com/office/drawing/2014/main" id="{9F9B8F8D-6E72-4FF5-A71E-AB2B2E2471E6}"/>
              </a:ext>
            </a:extLst>
          </p:cNvPr>
          <p:cNvCxnSpPr/>
          <p:nvPr/>
        </p:nvCxnSpPr>
        <p:spPr>
          <a:xfrm>
            <a:off x="1876294" y="4187389"/>
            <a:ext cx="1221355" cy="0"/>
          </a:xfrm>
          <a:prstGeom prst="straightConnector1">
            <a:avLst/>
          </a:prstGeom>
          <a:ln w="57150">
            <a:solidFill>
              <a:schemeClr val="accent1"/>
            </a:solidFill>
            <a:headEnd type="triangle"/>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5F4D77BB-5450-4B80-927D-3B6EA518EFE3}"/>
              </a:ext>
            </a:extLst>
          </p:cNvPr>
          <p:cNvSpPr txBox="1"/>
          <p:nvPr/>
        </p:nvSpPr>
        <p:spPr>
          <a:xfrm>
            <a:off x="7880312" y="808452"/>
            <a:ext cx="584200" cy="523220"/>
          </a:xfrm>
          <a:prstGeom prst="rect">
            <a:avLst/>
          </a:prstGeom>
          <a:noFill/>
        </p:spPr>
        <p:txBody>
          <a:bodyPr wrap="square" rtlCol="0">
            <a:spAutoFit/>
          </a:bodyPr>
          <a:lstStyle/>
          <a:p>
            <a:r>
              <a:rPr lang="en-US" sz="2800" b="1">
                <a:solidFill>
                  <a:srgbClr val="FF0000"/>
                </a:solidFill>
              </a:rPr>
              <a:t>10</a:t>
            </a:r>
          </a:p>
        </p:txBody>
      </p:sp>
      <p:cxnSp>
        <p:nvCxnSpPr>
          <p:cNvPr id="41" name="Straight Arrow Connector 40">
            <a:extLst>
              <a:ext uri="{FF2B5EF4-FFF2-40B4-BE49-F238E27FC236}">
                <a16:creationId xmlns:a16="http://schemas.microsoft.com/office/drawing/2014/main" id="{1A206D23-8F95-4322-A7B4-43191DB21613}"/>
              </a:ext>
            </a:extLst>
          </p:cNvPr>
          <p:cNvCxnSpPr>
            <a:cxnSpLocks/>
          </p:cNvCxnSpPr>
          <p:nvPr/>
        </p:nvCxnSpPr>
        <p:spPr>
          <a:xfrm>
            <a:off x="2107552" y="2839768"/>
            <a:ext cx="683694" cy="0"/>
          </a:xfrm>
          <a:prstGeom prst="straightConnector1">
            <a:avLst/>
          </a:prstGeom>
          <a:ln w="57150">
            <a:solidFill>
              <a:schemeClr val="accent1"/>
            </a:solidFill>
            <a:headEnd type="triangle"/>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1752B66D-F650-4F28-B627-687A40AE3196}"/>
              </a:ext>
            </a:extLst>
          </p:cNvPr>
          <p:cNvSpPr txBox="1"/>
          <p:nvPr/>
        </p:nvSpPr>
        <p:spPr>
          <a:xfrm>
            <a:off x="7994612" y="1675227"/>
            <a:ext cx="584200" cy="523220"/>
          </a:xfrm>
          <a:prstGeom prst="rect">
            <a:avLst/>
          </a:prstGeom>
          <a:noFill/>
        </p:spPr>
        <p:txBody>
          <a:bodyPr wrap="square" rtlCol="0">
            <a:spAutoFit/>
          </a:bodyPr>
          <a:lstStyle/>
          <a:p>
            <a:r>
              <a:rPr lang="en-US" sz="2800" b="1">
                <a:solidFill>
                  <a:srgbClr val="FF0000"/>
                </a:solidFill>
              </a:rPr>
              <a:t>5</a:t>
            </a:r>
          </a:p>
        </p:txBody>
      </p:sp>
      <p:cxnSp>
        <p:nvCxnSpPr>
          <p:cNvPr id="48" name="Straight Arrow Connector 47">
            <a:extLst>
              <a:ext uri="{FF2B5EF4-FFF2-40B4-BE49-F238E27FC236}">
                <a16:creationId xmlns:a16="http://schemas.microsoft.com/office/drawing/2014/main" id="{69B26AD1-CE72-4CAA-82D3-C66946A00786}"/>
              </a:ext>
            </a:extLst>
          </p:cNvPr>
          <p:cNvCxnSpPr>
            <a:cxnSpLocks/>
            <a:endCxn id="26" idx="4"/>
          </p:cNvCxnSpPr>
          <p:nvPr/>
        </p:nvCxnSpPr>
        <p:spPr>
          <a:xfrm>
            <a:off x="1520916" y="2850483"/>
            <a:ext cx="420275" cy="1372075"/>
          </a:xfrm>
          <a:prstGeom prst="straightConnector1">
            <a:avLst/>
          </a:prstGeom>
          <a:ln w="57150">
            <a:solidFill>
              <a:schemeClr val="accent1"/>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446FA8C4-ABAC-4C17-8030-1F26B50EA364}"/>
              </a:ext>
            </a:extLst>
          </p:cNvPr>
          <p:cNvCxnSpPr>
            <a:cxnSpLocks/>
            <a:endCxn id="27" idx="6"/>
          </p:cNvCxnSpPr>
          <p:nvPr/>
        </p:nvCxnSpPr>
        <p:spPr>
          <a:xfrm flipH="1">
            <a:off x="3067538" y="2791572"/>
            <a:ext cx="373880" cy="1362780"/>
          </a:xfrm>
          <a:prstGeom prst="straightConnector1">
            <a:avLst/>
          </a:prstGeom>
          <a:ln w="57150">
            <a:solidFill>
              <a:schemeClr val="accent1"/>
            </a:solidFill>
            <a:headEnd type="triangle"/>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1EFF12F5-383C-42D9-90F3-80499EFBFBEA}"/>
              </a:ext>
            </a:extLst>
          </p:cNvPr>
          <p:cNvSpPr txBox="1"/>
          <p:nvPr/>
        </p:nvSpPr>
        <p:spPr>
          <a:xfrm>
            <a:off x="7880312" y="2535501"/>
            <a:ext cx="584200" cy="523220"/>
          </a:xfrm>
          <a:prstGeom prst="rect">
            <a:avLst/>
          </a:prstGeom>
          <a:noFill/>
        </p:spPr>
        <p:txBody>
          <a:bodyPr wrap="square" rtlCol="0">
            <a:spAutoFit/>
          </a:bodyPr>
          <a:lstStyle/>
          <a:p>
            <a:r>
              <a:rPr lang="en-US" sz="2800" b="1">
                <a:solidFill>
                  <a:srgbClr val="FF0000"/>
                </a:solidFill>
              </a:rPr>
              <a:t>15</a:t>
            </a:r>
          </a:p>
        </p:txBody>
      </p:sp>
      <p:sp>
        <p:nvSpPr>
          <p:cNvPr id="54" name="TextBox 53">
            <a:extLst>
              <a:ext uri="{FF2B5EF4-FFF2-40B4-BE49-F238E27FC236}">
                <a16:creationId xmlns:a16="http://schemas.microsoft.com/office/drawing/2014/main" id="{4263811F-1446-474A-AA6D-B3815C8F6687}"/>
              </a:ext>
            </a:extLst>
          </p:cNvPr>
          <p:cNvSpPr txBox="1"/>
          <p:nvPr/>
        </p:nvSpPr>
        <p:spPr>
          <a:xfrm>
            <a:off x="7880312" y="3395002"/>
            <a:ext cx="584200" cy="523220"/>
          </a:xfrm>
          <a:prstGeom prst="rect">
            <a:avLst/>
          </a:prstGeom>
          <a:noFill/>
        </p:spPr>
        <p:txBody>
          <a:bodyPr wrap="square" rtlCol="0">
            <a:spAutoFit/>
          </a:bodyPr>
          <a:lstStyle/>
          <a:p>
            <a:r>
              <a:rPr lang="en-US" sz="2800" b="1">
                <a:solidFill>
                  <a:srgbClr val="FF0000"/>
                </a:solidFill>
              </a:rPr>
              <a:t>15</a:t>
            </a:r>
          </a:p>
        </p:txBody>
      </p:sp>
      <p:cxnSp>
        <p:nvCxnSpPr>
          <p:cNvPr id="55" name="Straight Arrow Connector 54">
            <a:extLst>
              <a:ext uri="{FF2B5EF4-FFF2-40B4-BE49-F238E27FC236}">
                <a16:creationId xmlns:a16="http://schemas.microsoft.com/office/drawing/2014/main" id="{3262D8A9-49DE-4BF7-8EB5-139673D3FF9B}"/>
              </a:ext>
            </a:extLst>
          </p:cNvPr>
          <p:cNvCxnSpPr>
            <a:cxnSpLocks/>
            <a:endCxn id="28" idx="2"/>
          </p:cNvCxnSpPr>
          <p:nvPr/>
        </p:nvCxnSpPr>
        <p:spPr>
          <a:xfrm>
            <a:off x="2469448" y="3429972"/>
            <a:ext cx="0" cy="614674"/>
          </a:xfrm>
          <a:prstGeom prst="straightConnector1">
            <a:avLst/>
          </a:prstGeom>
          <a:ln w="57150">
            <a:solidFill>
              <a:schemeClr val="accent1"/>
            </a:solidFill>
            <a:headEnd type="triangle"/>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D8F51E97-412A-4D4E-8EA3-3113174EE234}"/>
              </a:ext>
            </a:extLst>
          </p:cNvPr>
          <p:cNvSpPr txBox="1"/>
          <p:nvPr/>
        </p:nvSpPr>
        <p:spPr>
          <a:xfrm>
            <a:off x="7994612" y="4246005"/>
            <a:ext cx="584200" cy="523220"/>
          </a:xfrm>
          <a:prstGeom prst="rect">
            <a:avLst/>
          </a:prstGeom>
          <a:noFill/>
        </p:spPr>
        <p:txBody>
          <a:bodyPr wrap="square" rtlCol="0">
            <a:spAutoFit/>
          </a:bodyPr>
          <a:lstStyle/>
          <a:p>
            <a:r>
              <a:rPr lang="en-US" sz="2800" b="1">
                <a:solidFill>
                  <a:srgbClr val="FF0000"/>
                </a:solidFill>
              </a:rPr>
              <a:t>5</a:t>
            </a:r>
          </a:p>
        </p:txBody>
      </p:sp>
      <p:sp>
        <p:nvSpPr>
          <p:cNvPr id="43" name="Slide Number Placeholder 42">
            <a:extLst>
              <a:ext uri="{FF2B5EF4-FFF2-40B4-BE49-F238E27FC236}">
                <a16:creationId xmlns:a16="http://schemas.microsoft.com/office/drawing/2014/main" id="{03A13CBE-2E76-470F-B1EC-2D87E2330A9C}"/>
              </a:ext>
            </a:extLst>
          </p:cNvPr>
          <p:cNvSpPr>
            <a:spLocks noGrp="1"/>
          </p:cNvSpPr>
          <p:nvPr>
            <p:ph type="sldNum" sz="quarter" idx="12"/>
          </p:nvPr>
        </p:nvSpPr>
        <p:spPr/>
        <p:txBody>
          <a:bodyPr/>
          <a:lstStyle/>
          <a:p>
            <a:fld id="{D2A991CA-9251-4FD4-993F-3BBEA61DA058}" type="slidenum">
              <a:rPr lang="en-US" smtClean="0"/>
              <a:t>16</a:t>
            </a:fld>
            <a:endParaRPr lang="en-US"/>
          </a:p>
        </p:txBody>
      </p:sp>
    </p:spTree>
    <p:extLst>
      <p:ext uri="{BB962C8B-B14F-4D97-AF65-F5344CB8AC3E}">
        <p14:creationId xmlns:p14="http://schemas.microsoft.com/office/powerpoint/2010/main" val="2475038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childTnLst>
                                </p:cTn>
                              </p:par>
                            </p:childTnLst>
                          </p:cTn>
                        </p:par>
                        <p:par>
                          <p:cTn id="15" fill="hold">
                            <p:stCondLst>
                              <p:cond delay="1000"/>
                            </p:stCondLst>
                            <p:childTnLst>
                              <p:par>
                                <p:cTn id="16" presetID="42" presetClass="path" presetSubtype="0" accel="50000" decel="50000" fill="hold" nodeType="afterEffect">
                                  <p:stCondLst>
                                    <p:cond delay="0"/>
                                  </p:stCondLst>
                                  <p:childTnLst>
                                    <p:animMotion origin="layout" path="M 3.75E-6 1.85185E-6 L 0.48632 -0.44884 " pathEditMode="relative" rAng="0" ptsTypes="AA">
                                      <p:cBhvr>
                                        <p:cTn id="17" dur="2000" fill="hold"/>
                                        <p:tgtEl>
                                          <p:spTgt spid="4"/>
                                        </p:tgtEl>
                                        <p:attrNameLst>
                                          <p:attrName>ppt_x</p:attrName>
                                          <p:attrName>ppt_y</p:attrName>
                                        </p:attrNameLst>
                                      </p:cBhvr>
                                      <p:rCtr x="24310" y="-22454"/>
                                    </p:animMotion>
                                  </p:childTnLst>
                                </p:cTn>
                              </p:par>
                            </p:childTnLst>
                          </p:cTn>
                        </p:par>
                        <p:par>
                          <p:cTn id="18" fill="hold">
                            <p:stCondLst>
                              <p:cond delay="3000"/>
                            </p:stCondLst>
                            <p:childTnLst>
                              <p:par>
                                <p:cTn id="19" presetID="10" presetClass="exit" presetSubtype="0" fill="hold" nodeType="after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000"/>
                                        <p:tgtEl>
                                          <p:spTgt spid="41"/>
                                        </p:tgtEl>
                                      </p:cBhvr>
                                    </p:animEffect>
                                  </p:childTnLst>
                                </p:cTn>
                              </p:par>
                            </p:childTnLst>
                          </p:cTn>
                        </p:par>
                        <p:par>
                          <p:cTn id="29" fill="hold">
                            <p:stCondLst>
                              <p:cond delay="4500"/>
                            </p:stCondLst>
                            <p:childTnLst>
                              <p:par>
                                <p:cTn id="30" presetID="42" presetClass="path" presetSubtype="0" accel="50000" decel="50000" fill="hold" nodeType="afterEffect">
                                  <p:stCondLst>
                                    <p:cond delay="0"/>
                                  </p:stCondLst>
                                  <p:childTnLst>
                                    <p:animMotion origin="layout" path="M -1.45833E-6 -3.7037E-7 L 0.47175 -0.13079 " pathEditMode="relative" rAng="0" ptsTypes="AA">
                                      <p:cBhvr>
                                        <p:cTn id="31" dur="2000" fill="hold"/>
                                        <p:tgtEl>
                                          <p:spTgt spid="41"/>
                                        </p:tgtEl>
                                        <p:attrNameLst>
                                          <p:attrName>ppt_x</p:attrName>
                                          <p:attrName>ppt_y</p:attrName>
                                        </p:attrNameLst>
                                      </p:cBhvr>
                                      <p:rCtr x="23581" y="-6551"/>
                                    </p:animMotion>
                                  </p:childTnLst>
                                </p:cTn>
                              </p:par>
                            </p:childTnLst>
                          </p:cTn>
                        </p:par>
                        <p:par>
                          <p:cTn id="32" fill="hold">
                            <p:stCondLst>
                              <p:cond delay="6500"/>
                            </p:stCondLst>
                            <p:childTnLst>
                              <p:par>
                                <p:cTn id="33" presetID="10" presetClass="exit" presetSubtype="0" fill="hold" nodeType="afterEffect">
                                  <p:stCondLst>
                                    <p:cond delay="0"/>
                                  </p:stCondLst>
                                  <p:childTnLst>
                                    <p:animEffect transition="out" filter="fade">
                                      <p:cBhvr>
                                        <p:cTn id="34" dur="500"/>
                                        <p:tgtEl>
                                          <p:spTgt spid="41"/>
                                        </p:tgtEl>
                                      </p:cBhvr>
                                    </p:animEffect>
                                    <p:set>
                                      <p:cBhvr>
                                        <p:cTn id="35" dur="1" fill="hold">
                                          <p:stCondLst>
                                            <p:cond delay="499"/>
                                          </p:stCondLst>
                                        </p:cTn>
                                        <p:tgtEl>
                                          <p:spTgt spid="41"/>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par>
                          <p:cTn id="39" fill="hold">
                            <p:stCondLst>
                              <p:cond delay="7000"/>
                            </p:stCondLst>
                            <p:childTnLst>
                              <p:par>
                                <p:cTn id="40" presetID="10" presetClass="entr" presetSubtype="0"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childTnLst>
                                </p:cTn>
                              </p:par>
                              <p:par>
                                <p:cTn id="43" presetID="10"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1000"/>
                                        <p:tgtEl>
                                          <p:spTgt spid="51"/>
                                        </p:tgtEl>
                                      </p:cBhvr>
                                    </p:animEffect>
                                  </p:childTnLst>
                                </p:cTn>
                              </p:par>
                            </p:childTnLst>
                          </p:cTn>
                        </p:par>
                        <p:par>
                          <p:cTn id="46" fill="hold">
                            <p:stCondLst>
                              <p:cond delay="8000"/>
                            </p:stCondLst>
                            <p:childTnLst>
                              <p:par>
                                <p:cTn id="47" presetID="42" presetClass="path" presetSubtype="0" accel="50000" decel="50000" fill="hold" nodeType="afterEffect">
                                  <p:stCondLst>
                                    <p:cond delay="0"/>
                                  </p:stCondLst>
                                  <p:childTnLst>
                                    <p:animMotion origin="layout" path="M 2.91667E-6 -7.40741E-7 L 0.53151 -0.10833 " pathEditMode="relative" rAng="0" ptsTypes="AA">
                                      <p:cBhvr>
                                        <p:cTn id="48" dur="2000" fill="hold"/>
                                        <p:tgtEl>
                                          <p:spTgt spid="48"/>
                                        </p:tgtEl>
                                        <p:attrNameLst>
                                          <p:attrName>ppt_x</p:attrName>
                                          <p:attrName>ppt_y</p:attrName>
                                        </p:attrNameLst>
                                      </p:cBhvr>
                                      <p:rCtr x="26576" y="-5417"/>
                                    </p:animMotion>
                                  </p:childTnLst>
                                </p:cTn>
                              </p:par>
                              <p:par>
                                <p:cTn id="49" presetID="42" presetClass="path" presetSubtype="0" accel="50000" decel="50000" fill="hold" nodeType="withEffect">
                                  <p:stCondLst>
                                    <p:cond delay="0"/>
                                  </p:stCondLst>
                                  <p:childTnLst>
                                    <p:animMotion origin="layout" path="M 2.91667E-6 0 L 0.40495 0.02315 " pathEditMode="relative" rAng="0" ptsTypes="AA">
                                      <p:cBhvr>
                                        <p:cTn id="50" dur="2000" fill="hold"/>
                                        <p:tgtEl>
                                          <p:spTgt spid="51"/>
                                        </p:tgtEl>
                                        <p:attrNameLst>
                                          <p:attrName>ppt_x</p:attrName>
                                          <p:attrName>ppt_y</p:attrName>
                                        </p:attrNameLst>
                                      </p:cBhvr>
                                      <p:rCtr x="20247" y="1157"/>
                                    </p:animMotion>
                                  </p:childTnLst>
                                </p:cTn>
                              </p:par>
                            </p:childTnLst>
                          </p:cTn>
                        </p:par>
                        <p:par>
                          <p:cTn id="51" fill="hold">
                            <p:stCondLst>
                              <p:cond delay="10000"/>
                            </p:stCondLst>
                            <p:childTnLst>
                              <p:par>
                                <p:cTn id="52" presetID="10" presetClass="exit" presetSubtype="0" fill="hold" nodeType="afterEffect">
                                  <p:stCondLst>
                                    <p:cond delay="0"/>
                                  </p:stCondLst>
                                  <p:childTnLst>
                                    <p:animEffect transition="out" filter="fade">
                                      <p:cBhvr>
                                        <p:cTn id="53" dur="500"/>
                                        <p:tgtEl>
                                          <p:spTgt spid="48"/>
                                        </p:tgtEl>
                                      </p:cBhvr>
                                    </p:animEffect>
                                    <p:set>
                                      <p:cBhvr>
                                        <p:cTn id="54" dur="1" fill="hold">
                                          <p:stCondLst>
                                            <p:cond delay="499"/>
                                          </p:stCondLst>
                                        </p:cTn>
                                        <p:tgtEl>
                                          <p:spTgt spid="4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51"/>
                                        </p:tgtEl>
                                      </p:cBhvr>
                                    </p:animEffect>
                                    <p:set>
                                      <p:cBhvr>
                                        <p:cTn id="57" dur="1" fill="hold">
                                          <p:stCondLst>
                                            <p:cond delay="499"/>
                                          </p:stCondLst>
                                        </p:cTn>
                                        <p:tgtEl>
                                          <p:spTgt spid="51"/>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par>
                          <p:cTn id="64" fill="hold">
                            <p:stCondLst>
                              <p:cond delay="10500"/>
                            </p:stCondLst>
                            <p:childTnLst>
                              <p:par>
                                <p:cTn id="65" presetID="10" presetClass="entr" presetSubtype="0" fill="hold"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1000"/>
                                        <p:tgtEl>
                                          <p:spTgt spid="55"/>
                                        </p:tgtEl>
                                      </p:cBhvr>
                                    </p:animEffect>
                                  </p:childTnLst>
                                </p:cTn>
                              </p:par>
                            </p:childTnLst>
                          </p:cTn>
                        </p:par>
                        <p:par>
                          <p:cTn id="68" fill="hold">
                            <p:stCondLst>
                              <p:cond delay="11500"/>
                            </p:stCondLst>
                            <p:childTnLst>
                              <p:par>
                                <p:cTn id="69" presetID="42" presetClass="path" presetSubtype="0" accel="50000" decel="50000" fill="hold" nodeType="afterEffect">
                                  <p:stCondLst>
                                    <p:cond delay="0"/>
                                  </p:stCondLst>
                                  <p:childTnLst>
                                    <p:animMotion origin="layout" path="M -4.16667E-6 2.59259E-6 L 0.46771 0.11551 " pathEditMode="relative" rAng="0" ptsTypes="AA">
                                      <p:cBhvr>
                                        <p:cTn id="70" dur="2000" fill="hold"/>
                                        <p:tgtEl>
                                          <p:spTgt spid="55"/>
                                        </p:tgtEl>
                                        <p:attrNameLst>
                                          <p:attrName>ppt_x</p:attrName>
                                          <p:attrName>ppt_y</p:attrName>
                                        </p:attrNameLst>
                                      </p:cBhvr>
                                      <p:rCtr x="23385" y="5764"/>
                                    </p:animMotion>
                                  </p:childTnLst>
                                </p:cTn>
                              </p:par>
                            </p:childTnLst>
                          </p:cTn>
                        </p:par>
                        <p:par>
                          <p:cTn id="71" fill="hold">
                            <p:stCondLst>
                              <p:cond delay="13500"/>
                            </p:stCondLst>
                            <p:childTnLst>
                              <p:par>
                                <p:cTn id="72" presetID="10" presetClass="exit" presetSubtype="0" fill="hold" nodeType="afterEffect">
                                  <p:stCondLst>
                                    <p:cond delay="0"/>
                                  </p:stCondLst>
                                  <p:childTnLst>
                                    <p:animEffect transition="out" filter="fade">
                                      <p:cBhvr>
                                        <p:cTn id="73" dur="500"/>
                                        <p:tgtEl>
                                          <p:spTgt spid="55"/>
                                        </p:tgtEl>
                                      </p:cBhvr>
                                    </p:animEffect>
                                    <p:set>
                                      <p:cBhvr>
                                        <p:cTn id="74" dur="1" fill="hold">
                                          <p:stCondLst>
                                            <p:cond delay="499"/>
                                          </p:stCondLst>
                                        </p:cTn>
                                        <p:tgtEl>
                                          <p:spTgt spid="55"/>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7" grpId="0"/>
      <p:bldP spid="53" grpId="0"/>
      <p:bldP spid="54" grpId="0"/>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5F4D77BB-5450-4B80-927D-3B6EA518EFE3}"/>
              </a:ext>
            </a:extLst>
          </p:cNvPr>
          <p:cNvSpPr txBox="1"/>
          <p:nvPr/>
        </p:nvSpPr>
        <p:spPr>
          <a:xfrm>
            <a:off x="3532168" y="3434302"/>
            <a:ext cx="695325" cy="584775"/>
          </a:xfrm>
          <a:prstGeom prst="rect">
            <a:avLst/>
          </a:prstGeom>
          <a:noFill/>
        </p:spPr>
        <p:txBody>
          <a:bodyPr wrap="square" rtlCol="0">
            <a:spAutoFit/>
          </a:bodyPr>
          <a:lstStyle/>
          <a:p>
            <a:r>
              <a:rPr lang="en-US" sz="3200" b="1">
                <a:solidFill>
                  <a:srgbClr val="FF0000"/>
                </a:solidFill>
              </a:rPr>
              <a:t>10</a:t>
            </a:r>
          </a:p>
        </p:txBody>
      </p:sp>
      <p:sp>
        <p:nvSpPr>
          <p:cNvPr id="47" name="TextBox 46">
            <a:extLst>
              <a:ext uri="{FF2B5EF4-FFF2-40B4-BE49-F238E27FC236}">
                <a16:creationId xmlns:a16="http://schemas.microsoft.com/office/drawing/2014/main" id="{1752B66D-F650-4F28-B627-687A40AE3196}"/>
              </a:ext>
            </a:extLst>
          </p:cNvPr>
          <p:cNvSpPr txBox="1"/>
          <p:nvPr/>
        </p:nvSpPr>
        <p:spPr>
          <a:xfrm>
            <a:off x="4375130" y="3407232"/>
            <a:ext cx="435013" cy="584775"/>
          </a:xfrm>
          <a:prstGeom prst="rect">
            <a:avLst/>
          </a:prstGeom>
          <a:noFill/>
        </p:spPr>
        <p:txBody>
          <a:bodyPr wrap="square" rtlCol="0">
            <a:spAutoFit/>
          </a:bodyPr>
          <a:lstStyle/>
          <a:p>
            <a:r>
              <a:rPr lang="en-US" sz="3200" b="1">
                <a:solidFill>
                  <a:srgbClr val="FF0000"/>
                </a:solidFill>
              </a:rPr>
              <a:t>5</a:t>
            </a:r>
          </a:p>
        </p:txBody>
      </p:sp>
      <p:sp>
        <p:nvSpPr>
          <p:cNvPr id="53" name="TextBox 52">
            <a:extLst>
              <a:ext uri="{FF2B5EF4-FFF2-40B4-BE49-F238E27FC236}">
                <a16:creationId xmlns:a16="http://schemas.microsoft.com/office/drawing/2014/main" id="{1EFF12F5-383C-42D9-90F3-80499EFBFBEA}"/>
              </a:ext>
            </a:extLst>
          </p:cNvPr>
          <p:cNvSpPr txBox="1"/>
          <p:nvPr/>
        </p:nvSpPr>
        <p:spPr>
          <a:xfrm>
            <a:off x="4961749" y="3407232"/>
            <a:ext cx="690525" cy="584775"/>
          </a:xfrm>
          <a:prstGeom prst="rect">
            <a:avLst/>
          </a:prstGeom>
          <a:noFill/>
        </p:spPr>
        <p:txBody>
          <a:bodyPr wrap="square" rtlCol="0">
            <a:spAutoFit/>
          </a:bodyPr>
          <a:lstStyle/>
          <a:p>
            <a:r>
              <a:rPr lang="en-US" sz="3200" b="1">
                <a:solidFill>
                  <a:srgbClr val="FF0000"/>
                </a:solidFill>
              </a:rPr>
              <a:t>15</a:t>
            </a:r>
          </a:p>
        </p:txBody>
      </p:sp>
      <p:sp>
        <p:nvSpPr>
          <p:cNvPr id="54" name="TextBox 53">
            <a:extLst>
              <a:ext uri="{FF2B5EF4-FFF2-40B4-BE49-F238E27FC236}">
                <a16:creationId xmlns:a16="http://schemas.microsoft.com/office/drawing/2014/main" id="{4263811F-1446-474A-AA6D-B3815C8F6687}"/>
              </a:ext>
            </a:extLst>
          </p:cNvPr>
          <p:cNvSpPr txBox="1"/>
          <p:nvPr/>
        </p:nvSpPr>
        <p:spPr>
          <a:xfrm>
            <a:off x="5803880" y="3407231"/>
            <a:ext cx="690525" cy="584775"/>
          </a:xfrm>
          <a:prstGeom prst="rect">
            <a:avLst/>
          </a:prstGeom>
          <a:noFill/>
        </p:spPr>
        <p:txBody>
          <a:bodyPr wrap="square" rtlCol="0">
            <a:spAutoFit/>
          </a:bodyPr>
          <a:lstStyle/>
          <a:p>
            <a:r>
              <a:rPr lang="en-US" sz="3200" b="1">
                <a:solidFill>
                  <a:srgbClr val="FF0000"/>
                </a:solidFill>
              </a:rPr>
              <a:t>15</a:t>
            </a:r>
          </a:p>
        </p:txBody>
      </p:sp>
      <p:sp>
        <p:nvSpPr>
          <p:cNvPr id="57" name="TextBox 56">
            <a:extLst>
              <a:ext uri="{FF2B5EF4-FFF2-40B4-BE49-F238E27FC236}">
                <a16:creationId xmlns:a16="http://schemas.microsoft.com/office/drawing/2014/main" id="{D8F51E97-412A-4D4E-8EA3-3113174EE234}"/>
              </a:ext>
            </a:extLst>
          </p:cNvPr>
          <p:cNvSpPr txBox="1"/>
          <p:nvPr/>
        </p:nvSpPr>
        <p:spPr>
          <a:xfrm>
            <a:off x="6695185" y="3407231"/>
            <a:ext cx="435013" cy="584775"/>
          </a:xfrm>
          <a:prstGeom prst="rect">
            <a:avLst/>
          </a:prstGeom>
          <a:noFill/>
        </p:spPr>
        <p:txBody>
          <a:bodyPr wrap="square" rtlCol="0">
            <a:spAutoFit/>
          </a:bodyPr>
          <a:lstStyle/>
          <a:p>
            <a:r>
              <a:rPr lang="en-US" sz="3200" b="1">
                <a:solidFill>
                  <a:srgbClr val="FF0000"/>
                </a:solidFill>
              </a:rPr>
              <a:t>5</a:t>
            </a:r>
          </a:p>
        </p:txBody>
      </p:sp>
      <p:sp>
        <p:nvSpPr>
          <p:cNvPr id="3" name="TextBox 2">
            <a:extLst>
              <a:ext uri="{FF2B5EF4-FFF2-40B4-BE49-F238E27FC236}">
                <a16:creationId xmlns:a16="http://schemas.microsoft.com/office/drawing/2014/main" id="{57D9722F-1C73-41D1-B43F-6F551BE4FDC3}"/>
              </a:ext>
            </a:extLst>
          </p:cNvPr>
          <p:cNvSpPr txBox="1"/>
          <p:nvPr/>
        </p:nvSpPr>
        <p:spPr>
          <a:xfrm>
            <a:off x="1460491" y="3407233"/>
            <a:ext cx="2190749" cy="584775"/>
          </a:xfrm>
          <a:prstGeom prst="rect">
            <a:avLst/>
          </a:prstGeom>
          <a:noFill/>
        </p:spPr>
        <p:txBody>
          <a:bodyPr wrap="square" rtlCol="0">
            <a:spAutoFit/>
          </a:bodyPr>
          <a:lstStyle/>
          <a:p>
            <a:r>
              <a:rPr lang="en-US" sz="3200" b="1"/>
              <a:t>Vector = {</a:t>
            </a:r>
          </a:p>
        </p:txBody>
      </p:sp>
      <p:sp>
        <p:nvSpPr>
          <p:cNvPr id="38" name="TextBox 37">
            <a:extLst>
              <a:ext uri="{FF2B5EF4-FFF2-40B4-BE49-F238E27FC236}">
                <a16:creationId xmlns:a16="http://schemas.microsoft.com/office/drawing/2014/main" id="{53BC370F-138B-4C1F-A7EC-95B4645D845E}"/>
              </a:ext>
            </a:extLst>
          </p:cNvPr>
          <p:cNvSpPr txBox="1"/>
          <p:nvPr/>
        </p:nvSpPr>
        <p:spPr>
          <a:xfrm>
            <a:off x="7344357" y="3407229"/>
            <a:ext cx="584200" cy="584775"/>
          </a:xfrm>
          <a:prstGeom prst="rect">
            <a:avLst/>
          </a:prstGeom>
          <a:noFill/>
        </p:spPr>
        <p:txBody>
          <a:bodyPr wrap="square" rtlCol="0">
            <a:spAutoFit/>
          </a:bodyPr>
          <a:lstStyle/>
          <a:p>
            <a:r>
              <a:rPr lang="en-US" sz="3200" b="1">
                <a:solidFill>
                  <a:srgbClr val="FF0000"/>
                </a:solidFill>
              </a:rPr>
              <a:t>…</a:t>
            </a:r>
          </a:p>
        </p:txBody>
      </p:sp>
      <p:sp>
        <p:nvSpPr>
          <p:cNvPr id="39" name="TextBox 38">
            <a:extLst>
              <a:ext uri="{FF2B5EF4-FFF2-40B4-BE49-F238E27FC236}">
                <a16:creationId xmlns:a16="http://schemas.microsoft.com/office/drawing/2014/main" id="{C70D36AE-56E4-4428-863F-C7563547D145}"/>
              </a:ext>
            </a:extLst>
          </p:cNvPr>
          <p:cNvSpPr txBox="1"/>
          <p:nvPr/>
        </p:nvSpPr>
        <p:spPr>
          <a:xfrm>
            <a:off x="4079855" y="3434301"/>
            <a:ext cx="295275" cy="584775"/>
          </a:xfrm>
          <a:prstGeom prst="rect">
            <a:avLst/>
          </a:prstGeom>
          <a:noFill/>
        </p:spPr>
        <p:txBody>
          <a:bodyPr wrap="square" rtlCol="0">
            <a:spAutoFit/>
          </a:bodyPr>
          <a:lstStyle/>
          <a:p>
            <a:r>
              <a:rPr lang="en-US" sz="3200" b="1">
                <a:solidFill>
                  <a:srgbClr val="FF0000"/>
                </a:solidFill>
              </a:rPr>
              <a:t>,</a:t>
            </a:r>
          </a:p>
        </p:txBody>
      </p:sp>
      <p:sp>
        <p:nvSpPr>
          <p:cNvPr id="49" name="TextBox 48">
            <a:extLst>
              <a:ext uri="{FF2B5EF4-FFF2-40B4-BE49-F238E27FC236}">
                <a16:creationId xmlns:a16="http://schemas.microsoft.com/office/drawing/2014/main" id="{A6E7B18C-F32C-4D50-A2CC-36EF9BE7D553}"/>
              </a:ext>
            </a:extLst>
          </p:cNvPr>
          <p:cNvSpPr txBox="1"/>
          <p:nvPr/>
        </p:nvSpPr>
        <p:spPr>
          <a:xfrm>
            <a:off x="4753710" y="3420766"/>
            <a:ext cx="295275" cy="584775"/>
          </a:xfrm>
          <a:prstGeom prst="rect">
            <a:avLst/>
          </a:prstGeom>
          <a:noFill/>
        </p:spPr>
        <p:txBody>
          <a:bodyPr wrap="square" rtlCol="0">
            <a:spAutoFit/>
          </a:bodyPr>
          <a:lstStyle/>
          <a:p>
            <a:r>
              <a:rPr lang="en-US" sz="3200" b="1">
                <a:solidFill>
                  <a:srgbClr val="FF0000"/>
                </a:solidFill>
              </a:rPr>
              <a:t>,</a:t>
            </a:r>
          </a:p>
        </p:txBody>
      </p:sp>
      <p:sp>
        <p:nvSpPr>
          <p:cNvPr id="50" name="TextBox 49">
            <a:extLst>
              <a:ext uri="{FF2B5EF4-FFF2-40B4-BE49-F238E27FC236}">
                <a16:creationId xmlns:a16="http://schemas.microsoft.com/office/drawing/2014/main" id="{79320651-65C9-4B21-9813-07F08E5C42FC}"/>
              </a:ext>
            </a:extLst>
          </p:cNvPr>
          <p:cNvSpPr txBox="1"/>
          <p:nvPr/>
        </p:nvSpPr>
        <p:spPr>
          <a:xfrm>
            <a:off x="5576810" y="3434301"/>
            <a:ext cx="295275" cy="584775"/>
          </a:xfrm>
          <a:prstGeom prst="rect">
            <a:avLst/>
          </a:prstGeom>
          <a:noFill/>
        </p:spPr>
        <p:txBody>
          <a:bodyPr wrap="square" rtlCol="0">
            <a:spAutoFit/>
          </a:bodyPr>
          <a:lstStyle/>
          <a:p>
            <a:r>
              <a:rPr lang="en-US" sz="3200" b="1">
                <a:solidFill>
                  <a:srgbClr val="FF0000"/>
                </a:solidFill>
              </a:rPr>
              <a:t>,</a:t>
            </a:r>
          </a:p>
        </p:txBody>
      </p:sp>
      <p:sp>
        <p:nvSpPr>
          <p:cNvPr id="52" name="TextBox 51">
            <a:extLst>
              <a:ext uri="{FF2B5EF4-FFF2-40B4-BE49-F238E27FC236}">
                <a16:creationId xmlns:a16="http://schemas.microsoft.com/office/drawing/2014/main" id="{394258DE-B3FD-4098-A8C6-232AB0C15532}"/>
              </a:ext>
            </a:extLst>
          </p:cNvPr>
          <p:cNvSpPr txBox="1"/>
          <p:nvPr/>
        </p:nvSpPr>
        <p:spPr>
          <a:xfrm>
            <a:off x="6399910" y="3420766"/>
            <a:ext cx="295275" cy="584775"/>
          </a:xfrm>
          <a:prstGeom prst="rect">
            <a:avLst/>
          </a:prstGeom>
          <a:noFill/>
        </p:spPr>
        <p:txBody>
          <a:bodyPr wrap="square" rtlCol="0">
            <a:spAutoFit/>
          </a:bodyPr>
          <a:lstStyle/>
          <a:p>
            <a:r>
              <a:rPr lang="en-US" sz="3200" b="1">
                <a:solidFill>
                  <a:srgbClr val="FF0000"/>
                </a:solidFill>
              </a:rPr>
              <a:t>,</a:t>
            </a:r>
          </a:p>
        </p:txBody>
      </p:sp>
      <p:sp>
        <p:nvSpPr>
          <p:cNvPr id="56" name="TextBox 55">
            <a:extLst>
              <a:ext uri="{FF2B5EF4-FFF2-40B4-BE49-F238E27FC236}">
                <a16:creationId xmlns:a16="http://schemas.microsoft.com/office/drawing/2014/main" id="{F6545F07-0348-4793-8E46-FF2B4A547F2C}"/>
              </a:ext>
            </a:extLst>
          </p:cNvPr>
          <p:cNvSpPr txBox="1"/>
          <p:nvPr/>
        </p:nvSpPr>
        <p:spPr>
          <a:xfrm>
            <a:off x="7143577" y="3407230"/>
            <a:ext cx="295275" cy="584775"/>
          </a:xfrm>
          <a:prstGeom prst="rect">
            <a:avLst/>
          </a:prstGeom>
          <a:noFill/>
        </p:spPr>
        <p:txBody>
          <a:bodyPr wrap="square" rtlCol="0">
            <a:spAutoFit/>
          </a:bodyPr>
          <a:lstStyle/>
          <a:p>
            <a:r>
              <a:rPr lang="en-US" sz="3200" b="1">
                <a:solidFill>
                  <a:srgbClr val="FF0000"/>
                </a:solidFill>
              </a:rPr>
              <a:t>,</a:t>
            </a:r>
          </a:p>
        </p:txBody>
      </p:sp>
      <p:sp>
        <p:nvSpPr>
          <p:cNvPr id="42" name="TextBox 41">
            <a:extLst>
              <a:ext uri="{FF2B5EF4-FFF2-40B4-BE49-F238E27FC236}">
                <a16:creationId xmlns:a16="http://schemas.microsoft.com/office/drawing/2014/main" id="{21E5759E-7AFE-4500-9C2B-6B0C2FB2AF84}"/>
              </a:ext>
            </a:extLst>
          </p:cNvPr>
          <p:cNvSpPr txBox="1"/>
          <p:nvPr/>
        </p:nvSpPr>
        <p:spPr>
          <a:xfrm>
            <a:off x="7869528" y="3407227"/>
            <a:ext cx="466143" cy="584775"/>
          </a:xfrm>
          <a:prstGeom prst="rect">
            <a:avLst/>
          </a:prstGeom>
          <a:noFill/>
        </p:spPr>
        <p:txBody>
          <a:bodyPr wrap="square" rtlCol="0">
            <a:spAutoFit/>
          </a:bodyPr>
          <a:lstStyle/>
          <a:p>
            <a:r>
              <a:rPr lang="en-US" sz="3200" b="1"/>
              <a:t>}</a:t>
            </a:r>
          </a:p>
        </p:txBody>
      </p:sp>
      <p:sp>
        <p:nvSpPr>
          <p:cNvPr id="58" name="TextBox 57">
            <a:extLst>
              <a:ext uri="{FF2B5EF4-FFF2-40B4-BE49-F238E27FC236}">
                <a16:creationId xmlns:a16="http://schemas.microsoft.com/office/drawing/2014/main" id="{8ED7E178-F8CA-4A28-A652-E94E47002C2F}"/>
              </a:ext>
            </a:extLst>
          </p:cNvPr>
          <p:cNvSpPr txBox="1"/>
          <p:nvPr/>
        </p:nvSpPr>
        <p:spPr>
          <a:xfrm>
            <a:off x="226900" y="142811"/>
            <a:ext cx="8753590" cy="1200329"/>
          </a:xfrm>
          <a:prstGeom prst="rect">
            <a:avLst/>
          </a:prstGeom>
          <a:noFill/>
        </p:spPr>
        <p:txBody>
          <a:bodyPr wrap="square" rtlCol="0">
            <a:spAutoFit/>
          </a:bodyPr>
          <a:lstStyle/>
          <a:p>
            <a:r>
              <a:rPr lang="en-US" sz="3600" b="1"/>
              <a:t>3. Ph</a:t>
            </a:r>
            <a:r>
              <a:rPr lang="vi-VN" sz="3600" b="1"/>
              <a:t>ư</a:t>
            </a:r>
            <a:r>
              <a:rPr lang="en-US" sz="3600" b="1"/>
              <a:t>ơng pháp trích xuất đặc tr</a:t>
            </a:r>
            <a:r>
              <a:rPr lang="vi-VN" sz="3600" b="1"/>
              <a:t>ư</a:t>
            </a:r>
            <a:r>
              <a:rPr lang="en-US" sz="3600" b="1"/>
              <a:t>ng khuôn mặt:</a:t>
            </a:r>
          </a:p>
        </p:txBody>
      </p:sp>
      <p:sp>
        <p:nvSpPr>
          <p:cNvPr id="2" name="Rectangle 1">
            <a:extLst>
              <a:ext uri="{FF2B5EF4-FFF2-40B4-BE49-F238E27FC236}">
                <a16:creationId xmlns:a16="http://schemas.microsoft.com/office/drawing/2014/main" id="{5D15ADAD-D54B-4C8D-87B5-E86A441638DA}"/>
              </a:ext>
            </a:extLst>
          </p:cNvPr>
          <p:cNvSpPr/>
          <p:nvPr/>
        </p:nvSpPr>
        <p:spPr>
          <a:xfrm>
            <a:off x="526251" y="2687098"/>
            <a:ext cx="9561519" cy="646331"/>
          </a:xfrm>
          <a:prstGeom prst="rect">
            <a:avLst/>
          </a:prstGeom>
        </p:spPr>
        <p:txBody>
          <a:bodyPr wrap="square">
            <a:spAutoFit/>
          </a:bodyPr>
          <a:lstStyle/>
          <a:p>
            <a:r>
              <a:rPr lang="en-US" sz="3600"/>
              <a:t>Vector đặc tr</a:t>
            </a:r>
            <a:r>
              <a:rPr lang="vi-VN" sz="3600"/>
              <a:t>ư</a:t>
            </a:r>
            <a:r>
              <a:rPr lang="en-US" sz="3600"/>
              <a:t>ng khuôn mặt đ</a:t>
            </a:r>
            <a:r>
              <a:rPr lang="vi-VN" sz="3600"/>
              <a:t>ư</a:t>
            </a:r>
            <a:r>
              <a:rPr lang="en-US" sz="3600"/>
              <a:t>ợc xây dựng:</a:t>
            </a:r>
          </a:p>
        </p:txBody>
      </p:sp>
      <p:sp>
        <p:nvSpPr>
          <p:cNvPr id="8" name="Slide Number Placeholder 7">
            <a:extLst>
              <a:ext uri="{FF2B5EF4-FFF2-40B4-BE49-F238E27FC236}">
                <a16:creationId xmlns:a16="http://schemas.microsoft.com/office/drawing/2014/main" id="{B7E57D55-11A9-4C9C-88CB-64AEC3EE6A0C}"/>
              </a:ext>
            </a:extLst>
          </p:cNvPr>
          <p:cNvSpPr>
            <a:spLocks noGrp="1"/>
          </p:cNvSpPr>
          <p:nvPr>
            <p:ph type="sldNum" sz="quarter" idx="12"/>
          </p:nvPr>
        </p:nvSpPr>
        <p:spPr/>
        <p:txBody>
          <a:bodyPr/>
          <a:lstStyle/>
          <a:p>
            <a:fld id="{D2A991CA-9251-4FD4-993F-3BBEA61DA058}" type="slidenum">
              <a:rPr lang="en-US" smtClean="0"/>
              <a:t>17</a:t>
            </a:fld>
            <a:endParaRPr lang="en-US"/>
          </a:p>
        </p:txBody>
      </p:sp>
    </p:spTree>
    <p:extLst>
      <p:ext uri="{BB962C8B-B14F-4D97-AF65-F5344CB8AC3E}">
        <p14:creationId xmlns:p14="http://schemas.microsoft.com/office/powerpoint/2010/main" val="29605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9" grpId="0"/>
      <p:bldP spid="50" grpId="0"/>
      <p:bldP spid="52" grpId="0"/>
      <p:bldP spid="56"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677333" y="609600"/>
            <a:ext cx="9117297" cy="1320800"/>
          </a:xfrm>
        </p:spPr>
        <p:txBody>
          <a:bodyPr anchor="t">
            <a:normAutofit/>
          </a:bodyPr>
          <a:lstStyle/>
          <a:p>
            <a:r>
              <a:rPr lang="en-US" b="1"/>
              <a:t>IV. Bài toán truy vấn ảnh trên cây S-Tree:</a:t>
            </a:r>
          </a:p>
        </p:txBody>
      </p:sp>
      <p:sp>
        <p:nvSpPr>
          <p:cNvPr id="16" name="Content Placeholder 2">
            <a:extLst>
              <a:ext uri="{FF2B5EF4-FFF2-40B4-BE49-F238E27FC236}">
                <a16:creationId xmlns:a16="http://schemas.microsoft.com/office/drawing/2014/main" id="{F72CE9B3-DD5B-4B17-8639-3F5E1E876DD5}"/>
              </a:ext>
            </a:extLst>
          </p:cNvPr>
          <p:cNvSpPr>
            <a:spLocks noGrp="1"/>
          </p:cNvSpPr>
          <p:nvPr>
            <p:ph idx="1"/>
          </p:nvPr>
        </p:nvSpPr>
        <p:spPr>
          <a:xfrm>
            <a:off x="436034" y="1460500"/>
            <a:ext cx="10511366" cy="5141911"/>
          </a:xfrm>
        </p:spPr>
        <p:txBody>
          <a:bodyPr>
            <a:normAutofit/>
          </a:bodyPr>
          <a:lstStyle/>
          <a:p>
            <a:pPr marL="0" indent="0">
              <a:buNone/>
            </a:pPr>
            <a:r>
              <a:rPr lang="en-US" sz="4400" b="1"/>
              <a:t>1. Giới thiệu:</a:t>
            </a:r>
          </a:p>
          <a:p>
            <a:pPr marL="0" indent="0">
              <a:buNone/>
            </a:pPr>
            <a:r>
              <a:rPr lang="en-US" sz="4400"/>
              <a:t>Là cách truy xuất các hình ảnh t</a:t>
            </a:r>
            <a:r>
              <a:rPr lang="vi-VN" sz="4400"/>
              <a:t>ư</a:t>
            </a:r>
            <a:r>
              <a:rPr lang="en-US" sz="4400"/>
              <a:t>ơng tự dựa vào vector đặc tr</a:t>
            </a:r>
            <a:r>
              <a:rPr lang="vi-VN" sz="4400"/>
              <a:t>ư</a:t>
            </a:r>
            <a:r>
              <a:rPr lang="en-US" sz="4400"/>
              <a:t>ng của ảnh truy vấn trên cây S-Tree.</a:t>
            </a:r>
          </a:p>
          <a:p>
            <a:pPr marL="0" indent="0">
              <a:buNone/>
            </a:pPr>
            <a:endParaRPr lang="en-US" sz="3600"/>
          </a:p>
          <a:p>
            <a:pPr marL="0" indent="0">
              <a:buNone/>
            </a:pPr>
            <a:endParaRPr lang="en-US" sz="3600"/>
          </a:p>
        </p:txBody>
      </p:sp>
      <p:sp>
        <p:nvSpPr>
          <p:cNvPr id="7" name="Slide Number Placeholder 6">
            <a:extLst>
              <a:ext uri="{FF2B5EF4-FFF2-40B4-BE49-F238E27FC236}">
                <a16:creationId xmlns:a16="http://schemas.microsoft.com/office/drawing/2014/main" id="{9A4D5DE9-5F0E-450C-B9D1-5A960B04BA2C}"/>
              </a:ext>
            </a:extLst>
          </p:cNvPr>
          <p:cNvSpPr>
            <a:spLocks noGrp="1"/>
          </p:cNvSpPr>
          <p:nvPr>
            <p:ph type="sldNum" sz="quarter" idx="12"/>
          </p:nvPr>
        </p:nvSpPr>
        <p:spPr/>
        <p:txBody>
          <a:bodyPr/>
          <a:lstStyle/>
          <a:p>
            <a:fld id="{D2A991CA-9251-4FD4-993F-3BBEA61DA058}" type="slidenum">
              <a:rPr lang="en-US" smtClean="0"/>
              <a:t>18</a:t>
            </a:fld>
            <a:endParaRPr lang="en-US"/>
          </a:p>
        </p:txBody>
      </p:sp>
    </p:spTree>
    <p:extLst>
      <p:ext uri="{BB962C8B-B14F-4D97-AF65-F5344CB8AC3E}">
        <p14:creationId xmlns:p14="http://schemas.microsoft.com/office/powerpoint/2010/main" val="1839158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8564F2-333E-431B-AFE0-FAF027101001}"/>
              </a:ext>
            </a:extLst>
          </p:cNvPr>
          <p:cNvSpPr txBox="1"/>
          <p:nvPr/>
        </p:nvSpPr>
        <p:spPr>
          <a:xfrm>
            <a:off x="597850" y="340909"/>
            <a:ext cx="9847475" cy="646331"/>
          </a:xfrm>
          <a:prstGeom prst="rect">
            <a:avLst/>
          </a:prstGeom>
          <a:noFill/>
        </p:spPr>
        <p:txBody>
          <a:bodyPr wrap="square" rtlCol="0">
            <a:spAutoFit/>
          </a:bodyPr>
          <a:lstStyle/>
          <a:p>
            <a:r>
              <a:rPr lang="en-US" sz="3600" b="1"/>
              <a:t>2. Các b</a:t>
            </a:r>
            <a:r>
              <a:rPr lang="vi-VN" sz="3600" b="1"/>
              <a:t>ư</a:t>
            </a:r>
            <a:r>
              <a:rPr lang="en-US" sz="3600" b="1"/>
              <a:t>ớc tạo cây S-Tree:</a:t>
            </a:r>
          </a:p>
        </p:txBody>
      </p:sp>
      <p:graphicFrame>
        <p:nvGraphicFramePr>
          <p:cNvPr id="23" name="Diagram 22">
            <a:extLst>
              <a:ext uri="{FF2B5EF4-FFF2-40B4-BE49-F238E27FC236}">
                <a16:creationId xmlns:a16="http://schemas.microsoft.com/office/drawing/2014/main" id="{D740AED0-710E-4F35-BC2A-D2EF2886411C}"/>
              </a:ext>
            </a:extLst>
          </p:cNvPr>
          <p:cNvGraphicFramePr/>
          <p:nvPr>
            <p:extLst>
              <p:ext uri="{D42A27DB-BD31-4B8C-83A1-F6EECF244321}">
                <p14:modId xmlns:p14="http://schemas.microsoft.com/office/powerpoint/2010/main" val="3835315518"/>
              </p:ext>
            </p:extLst>
          </p:nvPr>
        </p:nvGraphicFramePr>
        <p:xfrm>
          <a:off x="3474050" y="2800351"/>
          <a:ext cx="3746930" cy="195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a:extLst>
              <a:ext uri="{FF2B5EF4-FFF2-40B4-BE49-F238E27FC236}">
                <a16:creationId xmlns:a16="http://schemas.microsoft.com/office/drawing/2014/main" id="{56F53008-235F-4CFC-B519-F88C138A1ACE}"/>
              </a:ext>
            </a:extLst>
          </p:cNvPr>
          <p:cNvSpPr txBox="1"/>
          <p:nvPr/>
        </p:nvSpPr>
        <p:spPr>
          <a:xfrm>
            <a:off x="4547415" y="1937971"/>
            <a:ext cx="1600200" cy="707886"/>
          </a:xfrm>
          <a:prstGeom prst="rect">
            <a:avLst/>
          </a:prstGeom>
          <a:noFill/>
        </p:spPr>
        <p:txBody>
          <a:bodyPr wrap="square" rtlCol="0">
            <a:spAutoFit/>
          </a:bodyPr>
          <a:lstStyle/>
          <a:p>
            <a:r>
              <a:rPr lang="en-US" sz="4000" b="1"/>
              <a:t>m = 5</a:t>
            </a:r>
          </a:p>
        </p:txBody>
      </p:sp>
      <p:sp>
        <p:nvSpPr>
          <p:cNvPr id="24" name="TextBox 23">
            <a:extLst>
              <a:ext uri="{FF2B5EF4-FFF2-40B4-BE49-F238E27FC236}">
                <a16:creationId xmlns:a16="http://schemas.microsoft.com/office/drawing/2014/main" id="{BF624CB8-AC65-49E6-A796-384D9931223B}"/>
              </a:ext>
            </a:extLst>
          </p:cNvPr>
          <p:cNvSpPr txBox="1"/>
          <p:nvPr/>
        </p:nvSpPr>
        <p:spPr>
          <a:xfrm>
            <a:off x="7123010" y="3486107"/>
            <a:ext cx="943306" cy="584775"/>
          </a:xfrm>
          <a:prstGeom prst="rect">
            <a:avLst/>
          </a:prstGeom>
          <a:noFill/>
        </p:spPr>
        <p:txBody>
          <a:bodyPr wrap="square" rtlCol="0">
            <a:spAutoFit/>
          </a:bodyPr>
          <a:lstStyle/>
          <a:p>
            <a:r>
              <a:rPr lang="en-US" sz="3200" b="1"/>
              <a:t>n =</a:t>
            </a:r>
          </a:p>
        </p:txBody>
      </p:sp>
      <p:sp>
        <p:nvSpPr>
          <p:cNvPr id="25" name="TextBox 24">
            <a:extLst>
              <a:ext uri="{FF2B5EF4-FFF2-40B4-BE49-F238E27FC236}">
                <a16:creationId xmlns:a16="http://schemas.microsoft.com/office/drawing/2014/main" id="{7C3B6498-0483-479B-BFFF-6448DEB283FC}"/>
              </a:ext>
            </a:extLst>
          </p:cNvPr>
          <p:cNvSpPr txBox="1"/>
          <p:nvPr/>
        </p:nvSpPr>
        <p:spPr>
          <a:xfrm>
            <a:off x="7860170" y="3486107"/>
            <a:ext cx="412292" cy="584775"/>
          </a:xfrm>
          <a:prstGeom prst="rect">
            <a:avLst/>
          </a:prstGeom>
          <a:noFill/>
        </p:spPr>
        <p:txBody>
          <a:bodyPr wrap="none" rtlCol="0">
            <a:spAutoFit/>
          </a:bodyPr>
          <a:lstStyle/>
          <a:p>
            <a:r>
              <a:rPr lang="en-US" sz="3200" b="1"/>
              <a:t>0</a:t>
            </a:r>
          </a:p>
        </p:txBody>
      </p:sp>
      <p:pic>
        <p:nvPicPr>
          <p:cNvPr id="27" name="Picture 26" descr="A person wearing a suit and tie&#10;&#10;Description generated with very high confidence">
            <a:extLst>
              <a:ext uri="{FF2B5EF4-FFF2-40B4-BE49-F238E27FC236}">
                <a16:creationId xmlns:a16="http://schemas.microsoft.com/office/drawing/2014/main" id="{5CF76FE8-6CC9-4D5B-8119-9121CE8BA1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9258" y="-3496501"/>
            <a:ext cx="2381250" cy="2381250"/>
          </a:xfrm>
          <a:prstGeom prst="rect">
            <a:avLst/>
          </a:prstGeom>
        </p:spPr>
      </p:pic>
      <p:pic>
        <p:nvPicPr>
          <p:cNvPr id="29" name="Picture 28" descr="A person looking at the camera&#10;&#10;Description generated with very high confidence">
            <a:extLst>
              <a:ext uri="{FF2B5EF4-FFF2-40B4-BE49-F238E27FC236}">
                <a16:creationId xmlns:a16="http://schemas.microsoft.com/office/drawing/2014/main" id="{65CB830D-4D90-4AC1-95C8-32B7C12537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9258" y="-3496501"/>
            <a:ext cx="2381250" cy="2381250"/>
          </a:xfrm>
          <a:prstGeom prst="rect">
            <a:avLst/>
          </a:prstGeom>
        </p:spPr>
      </p:pic>
      <p:pic>
        <p:nvPicPr>
          <p:cNvPr id="33" name="Picture 32" descr="A person wearing a suit and tie&#10;&#10;Description generated with very high confidence">
            <a:extLst>
              <a:ext uri="{FF2B5EF4-FFF2-40B4-BE49-F238E27FC236}">
                <a16:creationId xmlns:a16="http://schemas.microsoft.com/office/drawing/2014/main" id="{66B3DCC3-3EE2-483B-9A8B-2E439BAC22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9258" y="-3535841"/>
            <a:ext cx="2381250" cy="2381250"/>
          </a:xfrm>
          <a:prstGeom prst="rect">
            <a:avLst/>
          </a:prstGeom>
        </p:spPr>
      </p:pic>
      <p:pic>
        <p:nvPicPr>
          <p:cNvPr id="35" name="Picture 34" descr="A person wearing a suit and tie&#10;&#10;Description generated with very high confidence">
            <a:extLst>
              <a:ext uri="{FF2B5EF4-FFF2-40B4-BE49-F238E27FC236}">
                <a16:creationId xmlns:a16="http://schemas.microsoft.com/office/drawing/2014/main" id="{27DC5396-96AB-4E39-9256-6179138D54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89258" y="-3535841"/>
            <a:ext cx="2381250" cy="2381250"/>
          </a:xfrm>
          <a:prstGeom prst="rect">
            <a:avLst/>
          </a:prstGeom>
        </p:spPr>
      </p:pic>
      <p:sp>
        <p:nvSpPr>
          <p:cNvPr id="36" name="TextBox 35">
            <a:extLst>
              <a:ext uri="{FF2B5EF4-FFF2-40B4-BE49-F238E27FC236}">
                <a16:creationId xmlns:a16="http://schemas.microsoft.com/office/drawing/2014/main" id="{A9BAB289-2BA5-42DE-8E2A-FC1B67E4823B}"/>
              </a:ext>
            </a:extLst>
          </p:cNvPr>
          <p:cNvSpPr txBox="1"/>
          <p:nvPr/>
        </p:nvSpPr>
        <p:spPr>
          <a:xfrm>
            <a:off x="7880414" y="3486107"/>
            <a:ext cx="412292" cy="584775"/>
          </a:xfrm>
          <a:prstGeom prst="rect">
            <a:avLst/>
          </a:prstGeom>
          <a:noFill/>
        </p:spPr>
        <p:txBody>
          <a:bodyPr wrap="square" rtlCol="0">
            <a:spAutoFit/>
          </a:bodyPr>
          <a:lstStyle/>
          <a:p>
            <a:r>
              <a:rPr lang="en-US" sz="3200" b="1"/>
              <a:t>2</a:t>
            </a:r>
          </a:p>
        </p:txBody>
      </p:sp>
      <p:sp>
        <p:nvSpPr>
          <p:cNvPr id="37" name="TextBox 36">
            <a:extLst>
              <a:ext uri="{FF2B5EF4-FFF2-40B4-BE49-F238E27FC236}">
                <a16:creationId xmlns:a16="http://schemas.microsoft.com/office/drawing/2014/main" id="{0B3821B0-7696-4F85-BBF1-7A8B3BED8172}"/>
              </a:ext>
            </a:extLst>
          </p:cNvPr>
          <p:cNvSpPr txBox="1"/>
          <p:nvPr/>
        </p:nvSpPr>
        <p:spPr>
          <a:xfrm>
            <a:off x="7860170" y="3466290"/>
            <a:ext cx="412292" cy="584775"/>
          </a:xfrm>
          <a:prstGeom prst="rect">
            <a:avLst/>
          </a:prstGeom>
          <a:noFill/>
        </p:spPr>
        <p:txBody>
          <a:bodyPr wrap="none" rtlCol="0">
            <a:spAutoFit/>
          </a:bodyPr>
          <a:lstStyle/>
          <a:p>
            <a:r>
              <a:rPr lang="en-US" sz="3200" b="1"/>
              <a:t>1</a:t>
            </a:r>
          </a:p>
        </p:txBody>
      </p:sp>
      <p:sp>
        <p:nvSpPr>
          <p:cNvPr id="38" name="TextBox 37">
            <a:extLst>
              <a:ext uri="{FF2B5EF4-FFF2-40B4-BE49-F238E27FC236}">
                <a16:creationId xmlns:a16="http://schemas.microsoft.com/office/drawing/2014/main" id="{0603AACF-08D4-49BB-883A-92A914BAE5AE}"/>
              </a:ext>
            </a:extLst>
          </p:cNvPr>
          <p:cNvSpPr txBox="1"/>
          <p:nvPr/>
        </p:nvSpPr>
        <p:spPr>
          <a:xfrm>
            <a:off x="7870292" y="3476197"/>
            <a:ext cx="412292" cy="584775"/>
          </a:xfrm>
          <a:prstGeom prst="rect">
            <a:avLst/>
          </a:prstGeom>
          <a:noFill/>
        </p:spPr>
        <p:txBody>
          <a:bodyPr wrap="none" rtlCol="0">
            <a:spAutoFit/>
          </a:bodyPr>
          <a:lstStyle/>
          <a:p>
            <a:r>
              <a:rPr lang="en-US" sz="3200" b="1"/>
              <a:t>4</a:t>
            </a:r>
          </a:p>
        </p:txBody>
      </p:sp>
      <p:sp>
        <p:nvSpPr>
          <p:cNvPr id="39" name="TextBox 38">
            <a:extLst>
              <a:ext uri="{FF2B5EF4-FFF2-40B4-BE49-F238E27FC236}">
                <a16:creationId xmlns:a16="http://schemas.microsoft.com/office/drawing/2014/main" id="{3116F4C4-7FD9-4D6D-AA0F-40503E56CC79}"/>
              </a:ext>
            </a:extLst>
          </p:cNvPr>
          <p:cNvSpPr txBox="1"/>
          <p:nvPr/>
        </p:nvSpPr>
        <p:spPr>
          <a:xfrm>
            <a:off x="7860170" y="3476198"/>
            <a:ext cx="412292" cy="584775"/>
          </a:xfrm>
          <a:prstGeom prst="rect">
            <a:avLst/>
          </a:prstGeom>
          <a:noFill/>
        </p:spPr>
        <p:txBody>
          <a:bodyPr wrap="none" rtlCol="0">
            <a:spAutoFit/>
          </a:bodyPr>
          <a:lstStyle/>
          <a:p>
            <a:r>
              <a:rPr lang="en-US" sz="3200" b="1"/>
              <a:t>3</a:t>
            </a:r>
          </a:p>
        </p:txBody>
      </p:sp>
      <p:sp>
        <p:nvSpPr>
          <p:cNvPr id="40" name="TextBox 39">
            <a:extLst>
              <a:ext uri="{FF2B5EF4-FFF2-40B4-BE49-F238E27FC236}">
                <a16:creationId xmlns:a16="http://schemas.microsoft.com/office/drawing/2014/main" id="{76FAD7C1-32F3-45FA-AF6C-695D76097DD3}"/>
              </a:ext>
            </a:extLst>
          </p:cNvPr>
          <p:cNvSpPr txBox="1"/>
          <p:nvPr/>
        </p:nvSpPr>
        <p:spPr>
          <a:xfrm>
            <a:off x="7860170" y="3474103"/>
            <a:ext cx="412292" cy="584775"/>
          </a:xfrm>
          <a:prstGeom prst="rect">
            <a:avLst/>
          </a:prstGeom>
          <a:noFill/>
        </p:spPr>
        <p:txBody>
          <a:bodyPr wrap="none" rtlCol="0">
            <a:spAutoFit/>
          </a:bodyPr>
          <a:lstStyle/>
          <a:p>
            <a:r>
              <a:rPr lang="en-US" sz="3200" b="1"/>
              <a:t>5</a:t>
            </a:r>
          </a:p>
        </p:txBody>
      </p:sp>
      <p:pic>
        <p:nvPicPr>
          <p:cNvPr id="31" name="Picture 30" descr="A picture containing person, indoor, wall, woman&#10;&#10;Description generated with high confidence">
            <a:extLst>
              <a:ext uri="{FF2B5EF4-FFF2-40B4-BE49-F238E27FC236}">
                <a16:creationId xmlns:a16="http://schemas.microsoft.com/office/drawing/2014/main" id="{289D49DC-B9BE-4F4C-B94E-F7871D1634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89258" y="-3575181"/>
            <a:ext cx="2381250" cy="2381250"/>
          </a:xfrm>
          <a:prstGeom prst="rect">
            <a:avLst/>
          </a:prstGeom>
        </p:spPr>
      </p:pic>
      <p:sp>
        <p:nvSpPr>
          <p:cNvPr id="45" name="Slide Number Placeholder 44">
            <a:extLst>
              <a:ext uri="{FF2B5EF4-FFF2-40B4-BE49-F238E27FC236}">
                <a16:creationId xmlns:a16="http://schemas.microsoft.com/office/drawing/2014/main" id="{E3EF126E-8D17-4DB8-9359-37A5503B38B8}"/>
              </a:ext>
            </a:extLst>
          </p:cNvPr>
          <p:cNvSpPr>
            <a:spLocks noGrp="1"/>
          </p:cNvSpPr>
          <p:nvPr>
            <p:ph type="sldNum" sz="quarter" idx="12"/>
          </p:nvPr>
        </p:nvSpPr>
        <p:spPr/>
        <p:txBody>
          <a:bodyPr/>
          <a:lstStyle/>
          <a:p>
            <a:fld id="{D2A991CA-9251-4FD4-993F-3BBEA61DA058}" type="slidenum">
              <a:rPr lang="en-US" smtClean="0"/>
              <a:t>19</a:t>
            </a:fld>
            <a:endParaRPr lang="en-US"/>
          </a:p>
        </p:txBody>
      </p:sp>
    </p:spTree>
    <p:extLst>
      <p:ext uri="{BB962C8B-B14F-4D97-AF65-F5344CB8AC3E}">
        <p14:creationId xmlns:p14="http://schemas.microsoft.com/office/powerpoint/2010/main" val="2418883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1.45833E-6 2.59259E-6 L 0.75847 0.89467 " pathEditMode="relative" rAng="0" ptsTypes="AA">
                                      <p:cBhvr>
                                        <p:cTn id="18" dur="2000" fill="hold"/>
                                        <p:tgtEl>
                                          <p:spTgt spid="27"/>
                                        </p:tgtEl>
                                        <p:attrNameLst>
                                          <p:attrName>ppt_x</p:attrName>
                                          <p:attrName>ppt_y</p:attrName>
                                        </p:attrNameLst>
                                      </p:cBhvr>
                                      <p:rCtr x="37917" y="44722"/>
                                    </p:animMotion>
                                  </p:childTnLst>
                                </p:cTn>
                              </p:par>
                            </p:childTnLst>
                          </p:cTn>
                        </p:par>
                        <p:par>
                          <p:cTn id="19" fill="hold">
                            <p:stCondLst>
                              <p:cond delay="2000"/>
                            </p:stCondLst>
                            <p:childTnLst>
                              <p:par>
                                <p:cTn id="20" presetID="1" presetClass="exit" presetSubtype="0" fill="hold" nodeType="afterEffect">
                                  <p:stCondLst>
                                    <p:cond delay="0"/>
                                  </p:stCondLst>
                                  <p:childTnLst>
                                    <p:set>
                                      <p:cBhvr>
                                        <p:cTn id="21" dur="1" fill="hold">
                                          <p:stCondLst>
                                            <p:cond delay="0"/>
                                          </p:stCondLst>
                                        </p:cTn>
                                        <p:tgtEl>
                                          <p:spTgt spid="27"/>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hidden"/>
                                      </p:to>
                                    </p:set>
                                  </p:childTnLst>
                                </p:cTn>
                              </p:par>
                              <p:par>
                                <p:cTn id="24" presetID="1" presetClass="entr" presetSubtype="0" fill="hold" grpId="1" nodeType="with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par>
                          <p:cTn id="26" fill="hold">
                            <p:stCondLst>
                              <p:cond delay="2000"/>
                            </p:stCondLst>
                            <p:childTnLst>
                              <p:par>
                                <p:cTn id="27" presetID="42" presetClass="path" presetSubtype="0" accel="50000" decel="50000" fill="hold" nodeType="afterEffect">
                                  <p:stCondLst>
                                    <p:cond delay="0"/>
                                  </p:stCondLst>
                                  <p:childTnLst>
                                    <p:animMotion origin="layout" path="M -1.45833E-6 2.59259E-6 L 0.75847 0.90023 " pathEditMode="relative" rAng="0" ptsTypes="AA">
                                      <p:cBhvr>
                                        <p:cTn id="28" dur="2000" fill="hold"/>
                                        <p:tgtEl>
                                          <p:spTgt spid="29"/>
                                        </p:tgtEl>
                                        <p:attrNameLst>
                                          <p:attrName>ppt_x</p:attrName>
                                          <p:attrName>ppt_y</p:attrName>
                                        </p:attrNameLst>
                                      </p:cBhvr>
                                      <p:rCtr x="37917" y="45000"/>
                                    </p:animMotion>
                                  </p:childTnLst>
                                </p:cTn>
                              </p:par>
                            </p:childTnLst>
                          </p:cTn>
                        </p:par>
                        <p:par>
                          <p:cTn id="29" fill="hold">
                            <p:stCondLst>
                              <p:cond delay="4000"/>
                            </p:stCondLst>
                            <p:childTnLst>
                              <p:par>
                                <p:cTn id="30" presetID="1" presetClass="exit" presetSubtype="0" fill="hold" nodeType="afterEffect">
                                  <p:stCondLst>
                                    <p:cond delay="0"/>
                                  </p:stCondLst>
                                  <p:childTnLst>
                                    <p:set>
                                      <p:cBhvr>
                                        <p:cTn id="31" dur="1" fill="hold">
                                          <p:stCondLst>
                                            <p:cond delay="0"/>
                                          </p:stCondLst>
                                        </p:cTn>
                                        <p:tgtEl>
                                          <p:spTgt spid="29"/>
                                        </p:tgtEl>
                                        <p:attrNameLst>
                                          <p:attrName>style.visibility</p:attrName>
                                        </p:attrNameLst>
                                      </p:cBhvr>
                                      <p:to>
                                        <p:strVal val="hidden"/>
                                      </p:to>
                                    </p:set>
                                  </p:childTnLst>
                                </p:cTn>
                              </p:par>
                            </p:childTnLst>
                          </p:cTn>
                        </p:par>
                        <p:par>
                          <p:cTn id="32" fill="hold">
                            <p:stCondLst>
                              <p:cond delay="4000"/>
                            </p:stCondLst>
                            <p:childTnLst>
                              <p:par>
                                <p:cTn id="33" presetID="1" presetClass="exit" presetSubtype="0" fill="hold" grpId="2" nodeType="after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1.45833E-6 -1.85185E-6 L 0.75534 0.89468 " pathEditMode="relative" rAng="0" ptsTypes="AA">
                                      <p:cBhvr>
                                        <p:cTn id="39" dur="2000" fill="hold"/>
                                        <p:tgtEl>
                                          <p:spTgt spid="33"/>
                                        </p:tgtEl>
                                        <p:attrNameLst>
                                          <p:attrName>ppt_x</p:attrName>
                                          <p:attrName>ppt_y</p:attrName>
                                        </p:attrNameLst>
                                      </p:cBhvr>
                                      <p:rCtr x="37760" y="44722"/>
                                    </p:animMotion>
                                  </p:childTnLst>
                                </p:cTn>
                              </p:par>
                            </p:childTnLst>
                          </p:cTn>
                        </p:par>
                        <p:par>
                          <p:cTn id="40" fill="hold">
                            <p:stCondLst>
                              <p:cond delay="6000"/>
                            </p:stCondLst>
                            <p:childTnLst>
                              <p:par>
                                <p:cTn id="41" presetID="1" presetClass="exit" presetSubtype="0" fill="hold" nodeType="afterEffect">
                                  <p:stCondLst>
                                    <p:cond delay="0"/>
                                  </p:stCondLst>
                                  <p:childTnLst>
                                    <p:set>
                                      <p:cBhvr>
                                        <p:cTn id="42" dur="1" fill="hold">
                                          <p:stCondLst>
                                            <p:cond delay="0"/>
                                          </p:stCondLst>
                                        </p:cTn>
                                        <p:tgtEl>
                                          <p:spTgt spid="33"/>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ntr" presetSubtype="0" fill="hold" grpId="1"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par>
                          <p:cTn id="47" fill="hold">
                            <p:stCondLst>
                              <p:cond delay="6000"/>
                            </p:stCondLst>
                            <p:childTnLst>
                              <p:par>
                                <p:cTn id="48" presetID="42" presetClass="path" presetSubtype="0" accel="50000" decel="50000" fill="hold" nodeType="afterEffect">
                                  <p:stCondLst>
                                    <p:cond delay="0"/>
                                  </p:stCondLst>
                                  <p:childTnLst>
                                    <p:animMotion origin="layout" path="M -1.45833E-6 -1.85185E-6 L 0.75534 0.90023 " pathEditMode="relative" rAng="0" ptsTypes="AA">
                                      <p:cBhvr>
                                        <p:cTn id="49" dur="2000" fill="hold"/>
                                        <p:tgtEl>
                                          <p:spTgt spid="35"/>
                                        </p:tgtEl>
                                        <p:attrNameLst>
                                          <p:attrName>ppt_x</p:attrName>
                                          <p:attrName>ppt_y</p:attrName>
                                        </p:attrNameLst>
                                      </p:cBhvr>
                                      <p:rCtr x="37760" y="45000"/>
                                    </p:animMotion>
                                  </p:childTnLst>
                                </p:cTn>
                              </p:par>
                            </p:childTnLst>
                          </p:cTn>
                        </p:par>
                        <p:par>
                          <p:cTn id="50" fill="hold">
                            <p:stCondLst>
                              <p:cond delay="8000"/>
                            </p:stCondLst>
                            <p:childTnLst>
                              <p:par>
                                <p:cTn id="51" presetID="1" presetClass="exit" presetSubtype="0" fill="hold" nodeType="afterEffect">
                                  <p:stCondLst>
                                    <p:cond delay="0"/>
                                  </p:stCondLst>
                                  <p:childTnLst>
                                    <p:set>
                                      <p:cBhvr>
                                        <p:cTn id="52" dur="1" fill="hold">
                                          <p:stCondLst>
                                            <p:cond delay="0"/>
                                          </p:stCondLst>
                                        </p:cTn>
                                        <p:tgtEl>
                                          <p:spTgt spid="35"/>
                                        </p:tgtEl>
                                        <p:attrNameLst>
                                          <p:attrName>style.visibility</p:attrName>
                                        </p:attrNameLst>
                                      </p:cBhvr>
                                      <p:to>
                                        <p:strVal val="hidden"/>
                                      </p:to>
                                    </p:set>
                                  </p:childTnLst>
                                </p:cTn>
                              </p:par>
                            </p:childTnLst>
                          </p:cTn>
                        </p:par>
                        <p:par>
                          <p:cTn id="53" fill="hold">
                            <p:stCondLst>
                              <p:cond delay="8000"/>
                            </p:stCondLst>
                            <p:childTnLst>
                              <p:par>
                                <p:cTn id="54" presetID="1" presetClass="exit" presetSubtype="0" fill="hold" grpId="2" nodeType="afterEffect">
                                  <p:stCondLst>
                                    <p:cond delay="0"/>
                                  </p:stCondLst>
                                  <p:childTnLst>
                                    <p:set>
                                      <p:cBhvr>
                                        <p:cTn id="55" dur="1" fill="hold">
                                          <p:stCondLst>
                                            <p:cond delay="0"/>
                                          </p:stCondLst>
                                        </p:cTn>
                                        <p:tgtEl>
                                          <p:spTgt spid="39"/>
                                        </p:tgtEl>
                                        <p:attrNameLst>
                                          <p:attrName>style.visibility</p:attrName>
                                        </p:attrNameLst>
                                      </p:cBhvr>
                                      <p:to>
                                        <p:strVal val="hidden"/>
                                      </p:to>
                                    </p:set>
                                  </p:childTnLst>
                                </p:cTn>
                              </p:par>
                              <p:par>
                                <p:cTn id="56" presetID="1" presetClass="entr" presetSubtype="0" fill="hold" grpId="1" nodeType="with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childTnLst>
                          </p:cTn>
                        </p:par>
                        <p:par>
                          <p:cTn id="58" fill="hold">
                            <p:stCondLst>
                              <p:cond delay="8000"/>
                            </p:stCondLst>
                            <p:childTnLst>
                              <p:par>
                                <p:cTn id="59" presetID="42" presetClass="path" presetSubtype="0" accel="50000" decel="50000" fill="hold" nodeType="afterEffect">
                                  <p:stCondLst>
                                    <p:cond delay="0"/>
                                  </p:stCondLst>
                                  <p:childTnLst>
                                    <p:animMotion origin="layout" path="M -1.45833E-6 -4.81481E-6 L 0.75534 0.90602 " pathEditMode="relative" rAng="0" ptsTypes="AA">
                                      <p:cBhvr>
                                        <p:cTn id="60" dur="2000" fill="hold"/>
                                        <p:tgtEl>
                                          <p:spTgt spid="31"/>
                                        </p:tgtEl>
                                        <p:attrNameLst>
                                          <p:attrName>ppt_x</p:attrName>
                                          <p:attrName>ppt_y</p:attrName>
                                        </p:attrNameLst>
                                      </p:cBhvr>
                                      <p:rCtr x="37760" y="45301"/>
                                    </p:animMotion>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31"/>
                                        </p:tgtEl>
                                        <p:attrNameLst>
                                          <p:attrName>style.visibility</p:attrName>
                                        </p:attrNameLst>
                                      </p:cBhvr>
                                      <p:to>
                                        <p:strVal val="hidden"/>
                                      </p:to>
                                    </p:set>
                                  </p:childTnLst>
                                </p:cTn>
                              </p:par>
                            </p:childTnLst>
                          </p:cTn>
                        </p:par>
                        <p:par>
                          <p:cTn id="64" fill="hold">
                            <p:stCondLst>
                              <p:cond delay="10000"/>
                            </p:stCondLst>
                            <p:childTnLst>
                              <p:par>
                                <p:cTn id="65" presetID="1" presetClass="exit" presetSubtype="0" fill="hold" grpId="2" nodeType="afterEffect">
                                  <p:stCondLst>
                                    <p:cond delay="0"/>
                                  </p:stCondLst>
                                  <p:childTnLst>
                                    <p:set>
                                      <p:cBhvr>
                                        <p:cTn id="66" dur="1" fill="hold">
                                          <p:stCondLst>
                                            <p:cond delay="0"/>
                                          </p:stCondLst>
                                        </p:cTn>
                                        <p:tgtEl>
                                          <p:spTgt spid="38"/>
                                        </p:tgtEl>
                                        <p:attrNameLst>
                                          <p:attrName>style.visibility</p:attrName>
                                        </p:attrNameLst>
                                      </p:cBhvr>
                                      <p:to>
                                        <p:strVal val="hidden"/>
                                      </p:to>
                                    </p:set>
                                  </p:childTnLst>
                                </p:cTn>
                              </p:par>
                            </p:childTnLst>
                          </p:cTn>
                        </p:par>
                        <p:par>
                          <p:cTn id="67" fill="hold">
                            <p:stCondLst>
                              <p:cond delay="10000"/>
                            </p:stCondLst>
                            <p:childTnLst>
                              <p:par>
                                <p:cTn id="68" presetID="1" presetClass="entr" presetSubtype="0" fill="hold" grpId="1" nodeType="afterEffect">
                                  <p:stCondLst>
                                    <p:cond delay="0"/>
                                  </p:stCondLst>
                                  <p:childTnLst>
                                    <p:set>
                                      <p:cBhvr>
                                        <p:cTn id="69" dur="1" fill="hold">
                                          <p:stCondLst>
                                            <p:cond delay="0"/>
                                          </p:stCondLst>
                                        </p:cTn>
                                        <p:tgtEl>
                                          <p:spTgt spid="40"/>
                                        </p:tgtEl>
                                        <p:attrNameLst>
                                          <p:attrName>style.visibility</p:attrName>
                                        </p:attrNameLst>
                                      </p:cBhvr>
                                      <p:to>
                                        <p:strVal val="visible"/>
                                      </p:to>
                                    </p:set>
                                  </p:childTnLst>
                                </p:cTn>
                              </p:par>
                              <p:par>
                                <p:cTn id="70" presetID="16" presetClass="emph" presetSubtype="0" fill="hold" nodeType="withEffect">
                                  <p:stCondLst>
                                    <p:cond delay="0"/>
                                  </p:stCondLst>
                                  <p:iterate type="lt">
                                    <p:tmPct val="4000"/>
                                  </p:iterate>
                                  <p:childTnLst>
                                    <p:set>
                                      <p:cBhvr override="childStyle">
                                        <p:cTn id="71" dur="500" fill="hold"/>
                                        <p:tgtEl>
                                          <p:spTgt spid="20">
                                            <p:txEl>
                                              <p:pRg st="0" end="0"/>
                                            </p:txEl>
                                          </p:spTgt>
                                        </p:tgtEl>
                                        <p:attrNameLst>
                                          <p:attrName>style.color</p:attrName>
                                        </p:attrNameLst>
                                      </p:cBhvr>
                                      <p:to>
                                        <p:clrVal>
                                          <a:srgbClr val="FF0000"/>
                                        </p:clrVal>
                                      </p:to>
                                    </p:set>
                                    <p:set>
                                      <p:cBhvr>
                                        <p:cTn id="72" dur="500" fill="hold"/>
                                        <p:tgtEl>
                                          <p:spTgt spid="20">
                                            <p:txEl>
                                              <p:pRg st="0" end="0"/>
                                            </p:txEl>
                                          </p:spTgt>
                                        </p:tgtEl>
                                        <p:attrNameLst>
                                          <p:attrName>fillcolor</p:attrName>
                                        </p:attrNameLst>
                                      </p:cBhvr>
                                      <p:to>
                                        <p:clrVal>
                                          <a:srgbClr val="FF0000"/>
                                        </p:clrVal>
                                      </p:to>
                                    </p:set>
                                    <p:set>
                                      <p:cBhvr>
                                        <p:cTn id="73" dur="500" fill="hold"/>
                                        <p:tgtEl>
                                          <p:spTgt spid="20">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6" grpId="0"/>
      <p:bldP spid="36" grpId="1"/>
      <p:bldP spid="36" grpId="2"/>
      <p:bldP spid="37" grpId="0"/>
      <p:bldP spid="37" grpId="1"/>
      <p:bldP spid="37" grpId="2"/>
      <p:bldP spid="38" grpId="0"/>
      <p:bldP spid="38" grpId="1"/>
      <p:bldP spid="38" grpId="2"/>
      <p:bldP spid="39" grpId="0"/>
      <p:bldP spid="39" grpId="1"/>
      <p:bldP spid="39" grpId="2"/>
      <p:bldP spid="40" grpId="0"/>
      <p:bldP spid="4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7FB2-7B5F-4A67-A062-9649C33372A6}"/>
              </a:ext>
            </a:extLst>
          </p:cNvPr>
          <p:cNvSpPr>
            <a:spLocks noGrp="1"/>
          </p:cNvSpPr>
          <p:nvPr>
            <p:ph type="ctrTitle"/>
          </p:nvPr>
        </p:nvSpPr>
        <p:spPr>
          <a:xfrm>
            <a:off x="924062" y="216773"/>
            <a:ext cx="8637073" cy="977621"/>
          </a:xfrm>
        </p:spPr>
        <p:txBody>
          <a:bodyPr>
            <a:noAutofit/>
          </a:bodyPr>
          <a:lstStyle/>
          <a:p>
            <a:pPr algn="ctr"/>
            <a:r>
              <a:rPr lang="en-US" sz="4400" b="1">
                <a:latin typeface="Arial" panose="020B0604020202020204" pitchFamily="34" charset="0"/>
                <a:cs typeface="Arial" panose="020B0604020202020204" pitchFamily="34" charset="0"/>
              </a:rPr>
              <a:t>Danh sách sinh viên thực hiện</a:t>
            </a:r>
          </a:p>
        </p:txBody>
      </p:sp>
      <p:sp>
        <p:nvSpPr>
          <p:cNvPr id="3" name="Subtitle 2">
            <a:extLst>
              <a:ext uri="{FF2B5EF4-FFF2-40B4-BE49-F238E27FC236}">
                <a16:creationId xmlns:a16="http://schemas.microsoft.com/office/drawing/2014/main" id="{48E02AD8-FCF7-4B72-8560-8A4FD662F320}"/>
              </a:ext>
            </a:extLst>
          </p:cNvPr>
          <p:cNvSpPr>
            <a:spLocks noGrp="1"/>
          </p:cNvSpPr>
          <p:nvPr>
            <p:ph type="subTitle" idx="1"/>
          </p:nvPr>
        </p:nvSpPr>
        <p:spPr>
          <a:xfrm>
            <a:off x="649267" y="1328684"/>
            <a:ext cx="9574930" cy="5312543"/>
          </a:xfrm>
        </p:spPr>
        <p:txBody>
          <a:bodyPr>
            <a:normAutofit/>
          </a:bodyPr>
          <a:lstStyle/>
          <a:p>
            <a:pPr marL="742950" indent="-742950" algn="l">
              <a:buAutoNum type="arabicPeriod"/>
            </a:pPr>
            <a:r>
              <a:rPr lang="en-US" sz="4000" b="1">
                <a:solidFill>
                  <a:schemeClr val="tx2"/>
                </a:solidFill>
              </a:rPr>
              <a:t>Nguyễn Thanh Quang – 06DHTH1</a:t>
            </a:r>
          </a:p>
          <a:p>
            <a:pPr marL="742950" indent="-742950" algn="l">
              <a:buAutoNum type="arabicPeriod"/>
            </a:pPr>
            <a:r>
              <a:rPr lang="en-US" sz="4000" b="1">
                <a:solidFill>
                  <a:schemeClr val="tx2"/>
                </a:solidFill>
              </a:rPr>
              <a:t>Trần Lê Văn Đức – 06DHTH1</a:t>
            </a:r>
          </a:p>
          <a:p>
            <a:pPr marL="742950" indent="-742950" algn="l">
              <a:buAutoNum type="arabicPeriod"/>
            </a:pPr>
            <a:r>
              <a:rPr lang="en-US" sz="4000" b="1">
                <a:solidFill>
                  <a:schemeClr val="tx2"/>
                </a:solidFill>
              </a:rPr>
              <a:t>Đặng Xuân D</a:t>
            </a:r>
            <a:r>
              <a:rPr lang="vi-VN" sz="4000" b="1">
                <a:solidFill>
                  <a:schemeClr val="tx2"/>
                </a:solidFill>
              </a:rPr>
              <a:t>ư</a:t>
            </a:r>
            <a:r>
              <a:rPr lang="en-US" sz="4000" b="1">
                <a:solidFill>
                  <a:schemeClr val="tx2"/>
                </a:solidFill>
              </a:rPr>
              <a:t>ơng – 08DHTH5</a:t>
            </a:r>
          </a:p>
          <a:p>
            <a:pPr marL="742950" indent="-742950" algn="l">
              <a:buAutoNum type="arabicPeriod"/>
            </a:pPr>
            <a:r>
              <a:rPr lang="en-US" sz="4000" b="1">
                <a:solidFill>
                  <a:schemeClr val="tx2"/>
                </a:solidFill>
              </a:rPr>
              <a:t>Đặng Hoàng Cẩm My – 09DHTH5</a:t>
            </a:r>
          </a:p>
        </p:txBody>
      </p:sp>
      <p:sp>
        <p:nvSpPr>
          <p:cNvPr id="10" name="Slide Number Placeholder 9">
            <a:extLst>
              <a:ext uri="{FF2B5EF4-FFF2-40B4-BE49-F238E27FC236}">
                <a16:creationId xmlns:a16="http://schemas.microsoft.com/office/drawing/2014/main" id="{9FFE3FE2-BA80-4E48-9CC4-E316C14B942E}"/>
              </a:ext>
            </a:extLst>
          </p:cNvPr>
          <p:cNvSpPr>
            <a:spLocks noGrp="1"/>
          </p:cNvSpPr>
          <p:nvPr>
            <p:ph type="sldNum" sz="quarter" idx="12"/>
          </p:nvPr>
        </p:nvSpPr>
        <p:spPr>
          <a:xfrm>
            <a:off x="8571458" y="6161105"/>
            <a:ext cx="683339" cy="365125"/>
          </a:xfrm>
        </p:spPr>
        <p:txBody>
          <a:bodyPr/>
          <a:lstStyle/>
          <a:p>
            <a:fld id="{D2A991CA-9251-4FD4-993F-3BBEA61DA058}" type="slidenum">
              <a:rPr lang="en-US" sz="2800" b="1" smtClean="0"/>
              <a:t>2</a:t>
            </a:fld>
            <a:endParaRPr lang="en-US" sz="2800" b="1"/>
          </a:p>
        </p:txBody>
      </p:sp>
    </p:spTree>
    <p:extLst>
      <p:ext uri="{BB962C8B-B14F-4D97-AF65-F5344CB8AC3E}">
        <p14:creationId xmlns:p14="http://schemas.microsoft.com/office/powerpoint/2010/main" val="2700140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Diagram 22">
            <a:extLst>
              <a:ext uri="{FF2B5EF4-FFF2-40B4-BE49-F238E27FC236}">
                <a16:creationId xmlns:a16="http://schemas.microsoft.com/office/drawing/2014/main" id="{D740AED0-710E-4F35-BC2A-D2EF2886411C}"/>
              </a:ext>
            </a:extLst>
          </p:cNvPr>
          <p:cNvGraphicFramePr/>
          <p:nvPr>
            <p:extLst>
              <p:ext uri="{D42A27DB-BD31-4B8C-83A1-F6EECF244321}">
                <p14:modId xmlns:p14="http://schemas.microsoft.com/office/powerpoint/2010/main" val="3484516054"/>
              </p:ext>
            </p:extLst>
          </p:nvPr>
        </p:nvGraphicFramePr>
        <p:xfrm>
          <a:off x="3264500" y="-2762249"/>
          <a:ext cx="3746930" cy="195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49CD1A5B-E3C1-4BE1-A4AB-6709F8697DCF}"/>
              </a:ext>
            </a:extLst>
          </p:cNvPr>
          <p:cNvSpPr txBox="1"/>
          <p:nvPr/>
        </p:nvSpPr>
        <p:spPr>
          <a:xfrm>
            <a:off x="1574800" y="1147909"/>
            <a:ext cx="5842000" cy="584775"/>
          </a:xfrm>
          <a:prstGeom prst="rect">
            <a:avLst/>
          </a:prstGeom>
          <a:noFill/>
        </p:spPr>
        <p:txBody>
          <a:bodyPr wrap="square" rtlCol="0">
            <a:spAutoFit/>
          </a:bodyPr>
          <a:lstStyle/>
          <a:p>
            <a:r>
              <a:rPr lang="en-US" sz="3200" b="1"/>
              <a:t>&lt;v1, p1&gt;: v1 = { ?, ?, ?, ..., ? }</a:t>
            </a:r>
          </a:p>
        </p:txBody>
      </p:sp>
      <p:sp>
        <p:nvSpPr>
          <p:cNvPr id="4" name="Arc 3">
            <a:extLst>
              <a:ext uri="{FF2B5EF4-FFF2-40B4-BE49-F238E27FC236}">
                <a16:creationId xmlns:a16="http://schemas.microsoft.com/office/drawing/2014/main" id="{AFA0D36F-77FE-42D3-B233-EBE759D1FB64}"/>
              </a:ext>
            </a:extLst>
          </p:cNvPr>
          <p:cNvSpPr/>
          <p:nvPr/>
        </p:nvSpPr>
        <p:spPr>
          <a:xfrm rot="2912875">
            <a:off x="2339546" y="543061"/>
            <a:ext cx="6035300" cy="5400696"/>
          </a:xfrm>
          <a:prstGeom prst="arc">
            <a:avLst/>
          </a:prstGeom>
          <a:ln w="571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FF0000"/>
              </a:solidFill>
            </a:endParaRPr>
          </a:p>
        </p:txBody>
      </p:sp>
      <p:sp>
        <p:nvSpPr>
          <p:cNvPr id="5" name="TextBox 4">
            <a:extLst>
              <a:ext uri="{FF2B5EF4-FFF2-40B4-BE49-F238E27FC236}">
                <a16:creationId xmlns:a16="http://schemas.microsoft.com/office/drawing/2014/main" id="{8E221100-5951-42A8-A53E-2617E8A13CE5}"/>
              </a:ext>
            </a:extLst>
          </p:cNvPr>
          <p:cNvSpPr txBox="1"/>
          <p:nvPr/>
        </p:nvSpPr>
        <p:spPr>
          <a:xfrm>
            <a:off x="8284504" y="3100411"/>
            <a:ext cx="1333500" cy="646331"/>
          </a:xfrm>
          <a:prstGeom prst="rect">
            <a:avLst/>
          </a:prstGeom>
          <a:noFill/>
        </p:spPr>
        <p:txBody>
          <a:bodyPr wrap="square" rtlCol="0">
            <a:spAutoFit/>
          </a:bodyPr>
          <a:lstStyle/>
          <a:p>
            <a:r>
              <a:rPr lang="en-US" sz="3600" b="1">
                <a:solidFill>
                  <a:srgbClr val="FF0000"/>
                </a:solidFill>
              </a:rPr>
              <a:t>Max</a:t>
            </a:r>
          </a:p>
        </p:txBody>
      </p:sp>
      <p:sp>
        <p:nvSpPr>
          <p:cNvPr id="21" name="TextBox 20">
            <a:extLst>
              <a:ext uri="{FF2B5EF4-FFF2-40B4-BE49-F238E27FC236}">
                <a16:creationId xmlns:a16="http://schemas.microsoft.com/office/drawing/2014/main" id="{A4E17BBE-CA83-4F37-B997-E060E6383B34}"/>
              </a:ext>
            </a:extLst>
          </p:cNvPr>
          <p:cNvSpPr txBox="1"/>
          <p:nvPr/>
        </p:nvSpPr>
        <p:spPr>
          <a:xfrm>
            <a:off x="1574800" y="3131188"/>
            <a:ext cx="5842000" cy="584775"/>
          </a:xfrm>
          <a:prstGeom prst="rect">
            <a:avLst/>
          </a:prstGeom>
          <a:noFill/>
        </p:spPr>
        <p:txBody>
          <a:bodyPr wrap="square" rtlCol="0">
            <a:spAutoFit/>
          </a:bodyPr>
          <a:lstStyle/>
          <a:p>
            <a:r>
              <a:rPr lang="en-US" sz="3200" b="1"/>
              <a:t>&lt;v3, p3&gt;: v3 = { ?, ?, ?, ..., ? }</a:t>
            </a:r>
          </a:p>
        </p:txBody>
      </p:sp>
      <p:sp>
        <p:nvSpPr>
          <p:cNvPr id="22" name="TextBox 21">
            <a:extLst>
              <a:ext uri="{FF2B5EF4-FFF2-40B4-BE49-F238E27FC236}">
                <a16:creationId xmlns:a16="http://schemas.microsoft.com/office/drawing/2014/main" id="{6BDDA99B-B00F-428F-B926-F2AD8400B509}"/>
              </a:ext>
            </a:extLst>
          </p:cNvPr>
          <p:cNvSpPr txBox="1"/>
          <p:nvPr/>
        </p:nvSpPr>
        <p:spPr>
          <a:xfrm>
            <a:off x="1574800" y="5125316"/>
            <a:ext cx="5842000" cy="584775"/>
          </a:xfrm>
          <a:prstGeom prst="rect">
            <a:avLst/>
          </a:prstGeom>
          <a:noFill/>
        </p:spPr>
        <p:txBody>
          <a:bodyPr wrap="square" rtlCol="0">
            <a:spAutoFit/>
          </a:bodyPr>
          <a:lstStyle/>
          <a:p>
            <a:r>
              <a:rPr lang="en-US" sz="3200" b="1"/>
              <a:t>&lt;v5, p5&gt;: v5 = { ?, ?, ?, ..., ? }</a:t>
            </a:r>
          </a:p>
        </p:txBody>
      </p:sp>
      <p:sp>
        <p:nvSpPr>
          <p:cNvPr id="26" name="TextBox 25">
            <a:extLst>
              <a:ext uri="{FF2B5EF4-FFF2-40B4-BE49-F238E27FC236}">
                <a16:creationId xmlns:a16="http://schemas.microsoft.com/office/drawing/2014/main" id="{1E9778C4-ADE6-4DB2-93F4-5CFD47572A60}"/>
              </a:ext>
            </a:extLst>
          </p:cNvPr>
          <p:cNvSpPr txBox="1"/>
          <p:nvPr/>
        </p:nvSpPr>
        <p:spPr>
          <a:xfrm>
            <a:off x="1574800" y="2146453"/>
            <a:ext cx="5842000" cy="584775"/>
          </a:xfrm>
          <a:prstGeom prst="rect">
            <a:avLst/>
          </a:prstGeom>
          <a:noFill/>
        </p:spPr>
        <p:txBody>
          <a:bodyPr wrap="square" rtlCol="0">
            <a:spAutoFit/>
          </a:bodyPr>
          <a:lstStyle/>
          <a:p>
            <a:r>
              <a:rPr lang="en-US" sz="3200" b="1"/>
              <a:t>&lt;v2, p2&gt;: v2 = { ?, ?, ?, ..., ? }</a:t>
            </a:r>
          </a:p>
        </p:txBody>
      </p:sp>
      <p:sp>
        <p:nvSpPr>
          <p:cNvPr id="28" name="TextBox 27">
            <a:extLst>
              <a:ext uri="{FF2B5EF4-FFF2-40B4-BE49-F238E27FC236}">
                <a16:creationId xmlns:a16="http://schemas.microsoft.com/office/drawing/2014/main" id="{B4C24F5F-17F5-4403-B1AB-FB1A09A8D510}"/>
              </a:ext>
            </a:extLst>
          </p:cNvPr>
          <p:cNvSpPr txBox="1"/>
          <p:nvPr/>
        </p:nvSpPr>
        <p:spPr>
          <a:xfrm>
            <a:off x="1574800" y="4126772"/>
            <a:ext cx="5842000" cy="584775"/>
          </a:xfrm>
          <a:prstGeom prst="rect">
            <a:avLst/>
          </a:prstGeom>
          <a:noFill/>
        </p:spPr>
        <p:txBody>
          <a:bodyPr wrap="square" rtlCol="0">
            <a:spAutoFit/>
          </a:bodyPr>
          <a:lstStyle/>
          <a:p>
            <a:r>
              <a:rPr lang="en-US" sz="3200" b="1"/>
              <a:t>&lt;v4, p4&gt;: v4 = { ?, ?, ?, ..., ? }</a:t>
            </a:r>
          </a:p>
        </p:txBody>
      </p:sp>
      <p:sp>
        <p:nvSpPr>
          <p:cNvPr id="10" name="Slide Number Placeholder 9">
            <a:extLst>
              <a:ext uri="{FF2B5EF4-FFF2-40B4-BE49-F238E27FC236}">
                <a16:creationId xmlns:a16="http://schemas.microsoft.com/office/drawing/2014/main" id="{B4219B5C-C161-4987-A158-77495088A570}"/>
              </a:ext>
            </a:extLst>
          </p:cNvPr>
          <p:cNvSpPr>
            <a:spLocks noGrp="1"/>
          </p:cNvSpPr>
          <p:nvPr>
            <p:ph type="sldNum" sz="quarter" idx="12"/>
          </p:nvPr>
        </p:nvSpPr>
        <p:spPr/>
        <p:txBody>
          <a:bodyPr/>
          <a:lstStyle/>
          <a:p>
            <a:fld id="{D2A991CA-9251-4FD4-993F-3BBEA61DA058}" type="slidenum">
              <a:rPr lang="en-US" smtClean="0"/>
              <a:t>20</a:t>
            </a:fld>
            <a:endParaRPr lang="en-US"/>
          </a:p>
        </p:txBody>
      </p:sp>
    </p:spTree>
    <p:extLst>
      <p:ext uri="{BB962C8B-B14F-4D97-AF65-F5344CB8AC3E}">
        <p14:creationId xmlns:p14="http://schemas.microsoft.com/office/powerpoint/2010/main" val="401144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par>
                          <p:cTn id="11" fill="hold">
                            <p:stCondLst>
                              <p:cond delay="500"/>
                            </p:stCondLst>
                            <p:childTnLst>
                              <p:par>
                                <p:cTn id="12" presetID="19" presetClass="emph" presetSubtype="0" fill="hold" nodeType="afterEffect">
                                  <p:stCondLst>
                                    <p:cond delay="0"/>
                                  </p:stCondLst>
                                  <p:childTnLst>
                                    <p:animClr clrSpc="rgb" dir="cw">
                                      <p:cBhvr override="childStyle">
                                        <p:cTn id="13" dur="500" fill="hold"/>
                                        <p:tgtEl>
                                          <p:spTgt spid="2">
                                            <p:txEl>
                                              <p:pRg st="0" end="0"/>
                                            </p:txEl>
                                          </p:spTgt>
                                        </p:tgtEl>
                                        <p:attrNameLst>
                                          <p:attrName>style.color</p:attrName>
                                        </p:attrNameLst>
                                      </p:cBhvr>
                                      <p:to>
                                        <a:srgbClr val="FF0000"/>
                                      </p:to>
                                    </p:animClr>
                                    <p:animClr clrSpc="rgb" dir="cw">
                                      <p:cBhvr>
                                        <p:cTn id="14" dur="500" fill="hold"/>
                                        <p:tgtEl>
                                          <p:spTgt spid="2">
                                            <p:txEl>
                                              <p:pRg st="0" end="0"/>
                                            </p:txEl>
                                          </p:spTgt>
                                        </p:tgtEl>
                                        <p:attrNameLst>
                                          <p:attrName>fillcolor</p:attrName>
                                        </p:attrNameLst>
                                      </p:cBhvr>
                                      <p:to>
                                        <a:srgbClr val="FF0000"/>
                                      </p:to>
                                    </p:animClr>
                                    <p:set>
                                      <p:cBhvr>
                                        <p:cTn id="15" dur="500" fill="hold"/>
                                        <p:tgtEl>
                                          <p:spTgt spid="2">
                                            <p:txEl>
                                              <p:pRg st="0" end="0"/>
                                            </p:txEl>
                                          </p:spTgt>
                                        </p:tgtEl>
                                        <p:attrNameLst>
                                          <p:attrName>fill.type</p:attrName>
                                        </p:attrNameLst>
                                      </p:cBhvr>
                                      <p:to>
                                        <p:strVal val="solid"/>
                                      </p:to>
                                    </p:set>
                                    <p:set>
                                      <p:cBhvr>
                                        <p:cTn id="16" dur="500" fill="hold"/>
                                        <p:tgtEl>
                                          <p:spTgt spid="2">
                                            <p:txEl>
                                              <p:pRg st="0" end="0"/>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22">
                                            <p:txEl>
                                              <p:pRg st="0" end="0"/>
                                            </p:txEl>
                                          </p:spTgt>
                                        </p:tgtEl>
                                        <p:attrNameLst>
                                          <p:attrName>style.color</p:attrName>
                                        </p:attrNameLst>
                                      </p:cBhvr>
                                      <p:to>
                                        <a:srgbClr val="FF0000"/>
                                      </p:to>
                                    </p:animClr>
                                    <p:animClr clrSpc="rgb" dir="cw">
                                      <p:cBhvr>
                                        <p:cTn id="19" dur="500" fill="hold"/>
                                        <p:tgtEl>
                                          <p:spTgt spid="22">
                                            <p:txEl>
                                              <p:pRg st="0" end="0"/>
                                            </p:txEl>
                                          </p:spTgt>
                                        </p:tgtEl>
                                        <p:attrNameLst>
                                          <p:attrName>fillcolor</p:attrName>
                                        </p:attrNameLst>
                                      </p:cBhvr>
                                      <p:to>
                                        <a:srgbClr val="FF0000"/>
                                      </p:to>
                                    </p:animClr>
                                    <p:set>
                                      <p:cBhvr>
                                        <p:cTn id="20" dur="500" fill="hold"/>
                                        <p:tgtEl>
                                          <p:spTgt spid="22">
                                            <p:txEl>
                                              <p:pRg st="0" end="0"/>
                                            </p:txEl>
                                          </p:spTgt>
                                        </p:tgtEl>
                                        <p:attrNameLst>
                                          <p:attrName>fill.type</p:attrName>
                                        </p:attrNameLst>
                                      </p:cBhvr>
                                      <p:to>
                                        <p:strVal val="solid"/>
                                      </p:to>
                                    </p:set>
                                    <p:set>
                                      <p:cBhvr>
                                        <p:cTn id="21" dur="500" fill="hold"/>
                                        <p:tgtEl>
                                          <p:spTgt spid="2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Diagram 22">
            <a:extLst>
              <a:ext uri="{FF2B5EF4-FFF2-40B4-BE49-F238E27FC236}">
                <a16:creationId xmlns:a16="http://schemas.microsoft.com/office/drawing/2014/main" id="{D740AED0-710E-4F35-BC2A-D2EF2886411C}"/>
              </a:ext>
            </a:extLst>
          </p:cNvPr>
          <p:cNvGraphicFramePr/>
          <p:nvPr>
            <p:extLst/>
          </p:nvPr>
        </p:nvGraphicFramePr>
        <p:xfrm>
          <a:off x="3264500" y="-2762249"/>
          <a:ext cx="3746930" cy="195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49CD1A5B-E3C1-4BE1-A4AB-6709F8697DCF}"/>
              </a:ext>
            </a:extLst>
          </p:cNvPr>
          <p:cNvSpPr txBox="1"/>
          <p:nvPr/>
        </p:nvSpPr>
        <p:spPr>
          <a:xfrm>
            <a:off x="0" y="545528"/>
            <a:ext cx="4114800" cy="1077218"/>
          </a:xfrm>
          <a:prstGeom prst="rect">
            <a:avLst/>
          </a:prstGeom>
          <a:noFill/>
        </p:spPr>
        <p:txBody>
          <a:bodyPr wrap="square" rtlCol="0">
            <a:spAutoFit/>
          </a:bodyPr>
          <a:lstStyle/>
          <a:p>
            <a:pPr algn="ctr"/>
            <a:r>
              <a:rPr lang="en-US" sz="3200" b="1"/>
              <a:t>&lt;v1, p1&gt;:</a:t>
            </a:r>
          </a:p>
          <a:p>
            <a:pPr algn="ctr"/>
            <a:r>
              <a:rPr lang="en-US" sz="3200" b="1"/>
              <a:t>v1 = { ?, ?, ?, ..., ? }</a:t>
            </a:r>
          </a:p>
        </p:txBody>
      </p:sp>
      <p:sp>
        <p:nvSpPr>
          <p:cNvPr id="22" name="TextBox 21">
            <a:extLst>
              <a:ext uri="{FF2B5EF4-FFF2-40B4-BE49-F238E27FC236}">
                <a16:creationId xmlns:a16="http://schemas.microsoft.com/office/drawing/2014/main" id="{6BDDA99B-B00F-428F-B926-F2AD8400B509}"/>
              </a:ext>
            </a:extLst>
          </p:cNvPr>
          <p:cNvSpPr txBox="1"/>
          <p:nvPr/>
        </p:nvSpPr>
        <p:spPr>
          <a:xfrm>
            <a:off x="5537800" y="545528"/>
            <a:ext cx="4114800" cy="1077218"/>
          </a:xfrm>
          <a:prstGeom prst="rect">
            <a:avLst/>
          </a:prstGeom>
          <a:noFill/>
        </p:spPr>
        <p:txBody>
          <a:bodyPr wrap="square" rtlCol="0">
            <a:spAutoFit/>
          </a:bodyPr>
          <a:lstStyle/>
          <a:p>
            <a:pPr algn="ctr"/>
            <a:r>
              <a:rPr lang="en-US" sz="3200" b="1"/>
              <a:t>&lt;v5, p5&gt;:</a:t>
            </a:r>
          </a:p>
          <a:p>
            <a:pPr algn="ctr"/>
            <a:r>
              <a:rPr lang="en-US" sz="3200" b="1"/>
              <a:t>v5 = { ?, ?, ?, ..., ? }</a:t>
            </a:r>
          </a:p>
        </p:txBody>
      </p:sp>
      <p:sp>
        <p:nvSpPr>
          <p:cNvPr id="10" name="TextBox 9">
            <a:extLst>
              <a:ext uri="{FF2B5EF4-FFF2-40B4-BE49-F238E27FC236}">
                <a16:creationId xmlns:a16="http://schemas.microsoft.com/office/drawing/2014/main" id="{5D97D2B6-9152-4DC1-A943-83720104EB34}"/>
              </a:ext>
            </a:extLst>
          </p:cNvPr>
          <p:cNvSpPr txBox="1"/>
          <p:nvPr/>
        </p:nvSpPr>
        <p:spPr>
          <a:xfrm>
            <a:off x="2519680" y="4875005"/>
            <a:ext cx="5842000" cy="1077218"/>
          </a:xfrm>
          <a:prstGeom prst="rect">
            <a:avLst/>
          </a:prstGeom>
          <a:noFill/>
        </p:spPr>
        <p:txBody>
          <a:bodyPr wrap="square" rtlCol="0">
            <a:spAutoFit/>
          </a:bodyPr>
          <a:lstStyle/>
          <a:p>
            <a:pPr algn="ctr"/>
            <a:r>
              <a:rPr lang="en-US" sz="3200" b="1"/>
              <a:t>&lt;v3, p3&gt;:</a:t>
            </a:r>
          </a:p>
          <a:p>
            <a:pPr algn="ctr"/>
            <a:r>
              <a:rPr lang="en-US" sz="3200" b="1"/>
              <a:t>v3 = { ?, ?, ?, ..., ? }</a:t>
            </a:r>
          </a:p>
        </p:txBody>
      </p:sp>
      <p:sp>
        <p:nvSpPr>
          <p:cNvPr id="11" name="TextBox 10">
            <a:extLst>
              <a:ext uri="{FF2B5EF4-FFF2-40B4-BE49-F238E27FC236}">
                <a16:creationId xmlns:a16="http://schemas.microsoft.com/office/drawing/2014/main" id="{E16E6793-7F6B-461A-B41B-C8092BD6EFA5}"/>
              </a:ext>
            </a:extLst>
          </p:cNvPr>
          <p:cNvSpPr txBox="1"/>
          <p:nvPr/>
        </p:nvSpPr>
        <p:spPr>
          <a:xfrm>
            <a:off x="2519680" y="3887673"/>
            <a:ext cx="5842000" cy="1077218"/>
          </a:xfrm>
          <a:prstGeom prst="rect">
            <a:avLst/>
          </a:prstGeom>
          <a:noFill/>
        </p:spPr>
        <p:txBody>
          <a:bodyPr wrap="square" rtlCol="0">
            <a:spAutoFit/>
          </a:bodyPr>
          <a:lstStyle/>
          <a:p>
            <a:pPr algn="ctr"/>
            <a:r>
              <a:rPr lang="en-US" sz="3200" b="1"/>
              <a:t>&lt;v2, p2&gt;:</a:t>
            </a:r>
          </a:p>
          <a:p>
            <a:pPr algn="ctr"/>
            <a:r>
              <a:rPr lang="en-US" sz="3200" b="1"/>
              <a:t>v2 = { ?, ?, ?, ..., ? }</a:t>
            </a:r>
          </a:p>
        </p:txBody>
      </p:sp>
      <p:sp>
        <p:nvSpPr>
          <p:cNvPr id="12" name="TextBox 11">
            <a:extLst>
              <a:ext uri="{FF2B5EF4-FFF2-40B4-BE49-F238E27FC236}">
                <a16:creationId xmlns:a16="http://schemas.microsoft.com/office/drawing/2014/main" id="{8BE3FB82-2656-4594-A4DD-ABD78333DB6A}"/>
              </a:ext>
            </a:extLst>
          </p:cNvPr>
          <p:cNvSpPr txBox="1"/>
          <p:nvPr/>
        </p:nvSpPr>
        <p:spPr>
          <a:xfrm>
            <a:off x="2519680" y="5808251"/>
            <a:ext cx="5842000" cy="1077218"/>
          </a:xfrm>
          <a:prstGeom prst="rect">
            <a:avLst/>
          </a:prstGeom>
          <a:noFill/>
        </p:spPr>
        <p:txBody>
          <a:bodyPr wrap="square" rtlCol="0">
            <a:spAutoFit/>
          </a:bodyPr>
          <a:lstStyle/>
          <a:p>
            <a:pPr algn="ctr"/>
            <a:r>
              <a:rPr lang="en-US" sz="3200" b="1"/>
              <a:t>&lt;v4, p4&gt;:</a:t>
            </a:r>
          </a:p>
          <a:p>
            <a:pPr algn="ctr"/>
            <a:r>
              <a:rPr lang="en-US" sz="3200" b="1"/>
              <a:t>v4 = { ?, ?, ?, ..., ? }</a:t>
            </a:r>
          </a:p>
        </p:txBody>
      </p:sp>
      <p:graphicFrame>
        <p:nvGraphicFramePr>
          <p:cNvPr id="13" name="Diagram 12">
            <a:extLst>
              <a:ext uri="{FF2B5EF4-FFF2-40B4-BE49-F238E27FC236}">
                <a16:creationId xmlns:a16="http://schemas.microsoft.com/office/drawing/2014/main" id="{BF5CE419-C0F4-424E-86B4-251CD5914104}"/>
              </a:ext>
            </a:extLst>
          </p:cNvPr>
          <p:cNvGraphicFramePr/>
          <p:nvPr>
            <p:extLst>
              <p:ext uri="{D42A27DB-BD31-4B8C-83A1-F6EECF244321}">
                <p14:modId xmlns:p14="http://schemas.microsoft.com/office/powerpoint/2010/main" val="1921408667"/>
              </p:ext>
            </p:extLst>
          </p:nvPr>
        </p:nvGraphicFramePr>
        <p:xfrm>
          <a:off x="183935" y="4248151"/>
          <a:ext cx="3746930" cy="19562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Diagram 13">
            <a:extLst>
              <a:ext uri="{FF2B5EF4-FFF2-40B4-BE49-F238E27FC236}">
                <a16:creationId xmlns:a16="http://schemas.microsoft.com/office/drawing/2014/main" id="{F5F82CA0-F3E7-4236-A7DE-F7B7660C8371}"/>
              </a:ext>
            </a:extLst>
          </p:cNvPr>
          <p:cNvGraphicFramePr/>
          <p:nvPr>
            <p:extLst>
              <p:ext uri="{D42A27DB-BD31-4B8C-83A1-F6EECF244321}">
                <p14:modId xmlns:p14="http://schemas.microsoft.com/office/powerpoint/2010/main" val="2694241980"/>
              </p:ext>
            </p:extLst>
          </p:nvPr>
        </p:nvGraphicFramePr>
        <p:xfrm>
          <a:off x="6068660" y="4362866"/>
          <a:ext cx="3746930" cy="19562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Slide Number Placeholder 8">
            <a:extLst>
              <a:ext uri="{FF2B5EF4-FFF2-40B4-BE49-F238E27FC236}">
                <a16:creationId xmlns:a16="http://schemas.microsoft.com/office/drawing/2014/main" id="{3E2E99AC-FA65-4CEA-9726-4D2068A575D1}"/>
              </a:ext>
            </a:extLst>
          </p:cNvPr>
          <p:cNvSpPr>
            <a:spLocks noGrp="1"/>
          </p:cNvSpPr>
          <p:nvPr>
            <p:ph type="sldNum" sz="quarter" idx="12"/>
          </p:nvPr>
        </p:nvSpPr>
        <p:spPr>
          <a:xfrm>
            <a:off x="8634206" y="125369"/>
            <a:ext cx="683339" cy="365125"/>
          </a:xfrm>
        </p:spPr>
        <p:txBody>
          <a:bodyPr/>
          <a:lstStyle/>
          <a:p>
            <a:fld id="{D2A991CA-9251-4FD4-993F-3BBEA61DA058}" type="slidenum">
              <a:rPr lang="en-US" smtClean="0"/>
              <a:t>21</a:t>
            </a:fld>
            <a:endParaRPr lang="en-US"/>
          </a:p>
        </p:txBody>
      </p:sp>
    </p:spTree>
    <p:extLst>
      <p:ext uri="{BB962C8B-B14F-4D97-AF65-F5344CB8AC3E}">
        <p14:creationId xmlns:p14="http://schemas.microsoft.com/office/powerpoint/2010/main" val="46782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1000"/>
                                  </p:stCondLst>
                                  <p:childTnLst>
                                    <p:animMotion origin="layout" path="M -3.95833E-6 -3.7037E-7 L -0.27747 -0.31204 " pathEditMode="relative" rAng="0" ptsTypes="AA">
                                      <p:cBhvr>
                                        <p:cTn id="6" dur="2000" fill="hold"/>
                                        <p:tgtEl>
                                          <p:spTgt spid="11"/>
                                        </p:tgtEl>
                                        <p:attrNameLst>
                                          <p:attrName>ppt_x</p:attrName>
                                          <p:attrName>ppt_y</p:attrName>
                                        </p:attrNameLst>
                                      </p:cBhvr>
                                      <p:rCtr x="-13880" y="-15602"/>
                                    </p:animMotion>
                                  </p:childTnLst>
                                </p:cTn>
                              </p:par>
                              <p:par>
                                <p:cTn id="7" presetID="42" presetClass="path" presetSubtype="0" accel="50000" decel="50000" fill="hold" grpId="0" nodeType="withEffect">
                                  <p:stCondLst>
                                    <p:cond delay="1000"/>
                                  </p:stCondLst>
                                  <p:childTnLst>
                                    <p:animMotion origin="layout" path="M -3.95833E-6 -1.85185E-6 L 0.17631 -0.45833 " pathEditMode="relative" rAng="0" ptsTypes="AA">
                                      <p:cBhvr>
                                        <p:cTn id="8" dur="2000" fill="hold"/>
                                        <p:tgtEl>
                                          <p:spTgt spid="10"/>
                                        </p:tgtEl>
                                        <p:attrNameLst>
                                          <p:attrName>ppt_x</p:attrName>
                                          <p:attrName>ppt_y</p:attrName>
                                        </p:attrNameLst>
                                      </p:cBhvr>
                                      <p:rCtr x="8815" y="-22917"/>
                                    </p:animMotion>
                                  </p:childTnLst>
                                </p:cTn>
                              </p:par>
                              <p:par>
                                <p:cTn id="9" presetID="42" presetClass="path" presetSubtype="0" accel="50000" decel="50000" fill="hold" grpId="0" nodeType="withEffect">
                                  <p:stCondLst>
                                    <p:cond delay="1000"/>
                                  </p:stCondLst>
                                  <p:childTnLst>
                                    <p:animMotion origin="layout" path="M -3.95833E-6 0.00463 L -0.27747 -0.42083 " pathEditMode="relative" rAng="0" ptsTypes="AA">
                                      <p:cBhvr>
                                        <p:cTn id="10" dur="2000" fill="hold"/>
                                        <p:tgtEl>
                                          <p:spTgt spid="12"/>
                                        </p:tgtEl>
                                        <p:attrNameLst>
                                          <p:attrName>ppt_x</p:attrName>
                                          <p:attrName>ppt_y</p:attrName>
                                        </p:attrNameLst>
                                      </p:cBhvr>
                                      <p:rCtr x="-13880" y="-21273"/>
                                    </p:animMotion>
                                  </p:childTnLst>
                                </p:cTn>
                              </p:par>
                            </p:childTnLst>
                          </p:cTn>
                        </p:par>
                        <p:par>
                          <p:cTn id="11" fill="hold">
                            <p:stCondLst>
                              <p:cond delay="3000"/>
                            </p:stCondLst>
                            <p:childTnLst>
                              <p:par>
                                <p:cTn id="12" presetID="6"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circle(in)">
                                      <p:cBhvr>
                                        <p:cTn id="14" dur="1500"/>
                                        <p:tgtEl>
                                          <p:spTgt spid="13"/>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ircle(in)">
                                      <p:cBhvr>
                                        <p:cTn id="17"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Graphic spid="13" grpId="0">
        <p:bldAsOne/>
      </p:bldGraphic>
      <p:bldGraphic spid="1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BF5CE419-C0F4-424E-86B4-251CD5914104}"/>
              </a:ext>
            </a:extLst>
          </p:cNvPr>
          <p:cNvGraphicFramePr/>
          <p:nvPr>
            <p:extLst/>
          </p:nvPr>
        </p:nvGraphicFramePr>
        <p:xfrm>
          <a:off x="183935" y="4248151"/>
          <a:ext cx="3746930" cy="195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F5F82CA0-F3E7-4236-A7DE-F7B7660C8371}"/>
              </a:ext>
            </a:extLst>
          </p:cNvPr>
          <p:cNvGraphicFramePr/>
          <p:nvPr>
            <p:extLst/>
          </p:nvPr>
        </p:nvGraphicFramePr>
        <p:xfrm>
          <a:off x="6068660" y="4362866"/>
          <a:ext cx="3746930" cy="19562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4" name="Connector: Elbow 3">
            <a:extLst>
              <a:ext uri="{FF2B5EF4-FFF2-40B4-BE49-F238E27FC236}">
                <a16:creationId xmlns:a16="http://schemas.microsoft.com/office/drawing/2014/main" id="{CE8C5FE1-8B89-47C5-A52E-507C48CEC040}"/>
              </a:ext>
            </a:extLst>
          </p:cNvPr>
          <p:cNvCxnSpPr>
            <a:cxnSpLocks/>
          </p:cNvCxnSpPr>
          <p:nvPr/>
        </p:nvCxnSpPr>
        <p:spPr>
          <a:xfrm flipV="1">
            <a:off x="1859280" y="2495134"/>
            <a:ext cx="2041105" cy="1867732"/>
          </a:xfrm>
          <a:prstGeom prst="bentConnector3">
            <a:avLst>
              <a:gd name="adj1" fmla="val 5201"/>
            </a:avLst>
          </a:prstGeom>
          <a:ln w="57150"/>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AAF972C-81F4-4BCC-91FD-F9AEAF842B1A}"/>
              </a:ext>
            </a:extLst>
          </p:cNvPr>
          <p:cNvCxnSpPr>
            <a:cxnSpLocks/>
            <a:stCxn id="14" idx="0"/>
          </p:cNvCxnSpPr>
          <p:nvPr/>
        </p:nvCxnSpPr>
        <p:spPr>
          <a:xfrm rot="16200000" flipV="1">
            <a:off x="6184257" y="2604998"/>
            <a:ext cx="1867732" cy="1648004"/>
          </a:xfrm>
          <a:prstGeom prst="bentConnector3">
            <a:avLst>
              <a:gd name="adj1" fmla="val 100590"/>
            </a:avLst>
          </a:prstGeom>
          <a:ln w="57150"/>
        </p:spPr>
        <p:style>
          <a:lnRef idx="1">
            <a:schemeClr val="accent1"/>
          </a:lnRef>
          <a:fillRef idx="0">
            <a:schemeClr val="accent1"/>
          </a:fillRef>
          <a:effectRef idx="0">
            <a:schemeClr val="accent1"/>
          </a:effectRef>
          <a:fontRef idx="minor">
            <a:schemeClr val="tx1"/>
          </a:fontRef>
        </p:style>
      </p:cxnSp>
      <p:graphicFrame>
        <p:nvGraphicFramePr>
          <p:cNvPr id="23" name="Diagram 22">
            <a:extLst>
              <a:ext uri="{FF2B5EF4-FFF2-40B4-BE49-F238E27FC236}">
                <a16:creationId xmlns:a16="http://schemas.microsoft.com/office/drawing/2014/main" id="{D740AED0-710E-4F35-BC2A-D2EF2886411C}"/>
              </a:ext>
            </a:extLst>
          </p:cNvPr>
          <p:cNvGraphicFramePr/>
          <p:nvPr>
            <p:extLst>
              <p:ext uri="{D42A27DB-BD31-4B8C-83A1-F6EECF244321}">
                <p14:modId xmlns:p14="http://schemas.microsoft.com/office/powerpoint/2010/main" val="1784323779"/>
              </p:ext>
            </p:extLst>
          </p:nvPr>
        </p:nvGraphicFramePr>
        <p:xfrm>
          <a:off x="3223788" y="1516989"/>
          <a:ext cx="3746930" cy="19562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8" name="Picture 17" descr="A person wearing a suit and tie smiling at the camera&#10;&#10;Description generated with very high confidence">
            <a:extLst>
              <a:ext uri="{FF2B5EF4-FFF2-40B4-BE49-F238E27FC236}">
                <a16:creationId xmlns:a16="http://schemas.microsoft.com/office/drawing/2014/main" id="{0515E05A-70EB-43F0-8709-7AA302F588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23788" y="-2921661"/>
            <a:ext cx="2381250" cy="2381250"/>
          </a:xfrm>
          <a:prstGeom prst="rect">
            <a:avLst/>
          </a:prstGeom>
        </p:spPr>
      </p:pic>
      <p:pic>
        <p:nvPicPr>
          <p:cNvPr id="20" name="Picture 19" descr="A person wearing a suit and tie&#10;&#10;Description generated with very high confidence">
            <a:extLst>
              <a:ext uri="{FF2B5EF4-FFF2-40B4-BE49-F238E27FC236}">
                <a16:creationId xmlns:a16="http://schemas.microsoft.com/office/drawing/2014/main" id="{B4C77EB7-0C00-4F72-817C-78517BF30B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23788" y="-2921661"/>
            <a:ext cx="2381250" cy="2381250"/>
          </a:xfrm>
          <a:prstGeom prst="rect">
            <a:avLst/>
          </a:prstGeom>
        </p:spPr>
      </p:pic>
      <p:pic>
        <p:nvPicPr>
          <p:cNvPr id="24" name="Picture 23" descr="A person wearing a suit and tie&#10;&#10;Description generated with very high confidence">
            <a:extLst>
              <a:ext uri="{FF2B5EF4-FFF2-40B4-BE49-F238E27FC236}">
                <a16:creationId xmlns:a16="http://schemas.microsoft.com/office/drawing/2014/main" id="{9D3CB2C7-3843-46B8-A8F7-99BA18E4BF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23788" y="-2921661"/>
            <a:ext cx="2381250" cy="2381250"/>
          </a:xfrm>
          <a:prstGeom prst="rect">
            <a:avLst/>
          </a:prstGeom>
        </p:spPr>
      </p:pic>
      <p:pic>
        <p:nvPicPr>
          <p:cNvPr id="26" name="Picture 25" descr="A person smiling for the camera&#10;&#10;Description generated with very high confidence">
            <a:extLst>
              <a:ext uri="{FF2B5EF4-FFF2-40B4-BE49-F238E27FC236}">
                <a16:creationId xmlns:a16="http://schemas.microsoft.com/office/drawing/2014/main" id="{EEFED8EC-9568-4BB3-87E2-314EC66F08C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04738" y="-2915798"/>
            <a:ext cx="2381250" cy="2381250"/>
          </a:xfrm>
          <a:prstGeom prst="rect">
            <a:avLst/>
          </a:prstGeom>
        </p:spPr>
      </p:pic>
      <p:sp>
        <p:nvSpPr>
          <p:cNvPr id="27" name="TextBox 26">
            <a:extLst>
              <a:ext uri="{FF2B5EF4-FFF2-40B4-BE49-F238E27FC236}">
                <a16:creationId xmlns:a16="http://schemas.microsoft.com/office/drawing/2014/main" id="{603665DB-D286-43D9-A70A-50362F6A035E}"/>
              </a:ext>
            </a:extLst>
          </p:cNvPr>
          <p:cNvSpPr txBox="1"/>
          <p:nvPr/>
        </p:nvSpPr>
        <p:spPr>
          <a:xfrm>
            <a:off x="2055830" y="2125801"/>
            <a:ext cx="1648004" cy="369332"/>
          </a:xfrm>
          <a:prstGeom prst="rect">
            <a:avLst/>
          </a:prstGeom>
          <a:noFill/>
        </p:spPr>
        <p:txBody>
          <a:bodyPr wrap="square" rtlCol="0">
            <a:spAutoFit/>
          </a:bodyPr>
          <a:lstStyle/>
          <a:p>
            <a:r>
              <a:rPr lang="en-US" b="1"/>
              <a:t>AVG Vector 1</a:t>
            </a:r>
          </a:p>
        </p:txBody>
      </p:sp>
      <p:sp>
        <p:nvSpPr>
          <p:cNvPr id="28" name="TextBox 27">
            <a:extLst>
              <a:ext uri="{FF2B5EF4-FFF2-40B4-BE49-F238E27FC236}">
                <a16:creationId xmlns:a16="http://schemas.microsoft.com/office/drawing/2014/main" id="{4EECDCEB-3A73-4715-BDF7-CD39CE892C5F}"/>
              </a:ext>
            </a:extLst>
          </p:cNvPr>
          <p:cNvSpPr txBox="1"/>
          <p:nvPr/>
        </p:nvSpPr>
        <p:spPr>
          <a:xfrm>
            <a:off x="6490672" y="2125801"/>
            <a:ext cx="1648004" cy="369332"/>
          </a:xfrm>
          <a:prstGeom prst="rect">
            <a:avLst/>
          </a:prstGeom>
          <a:noFill/>
        </p:spPr>
        <p:txBody>
          <a:bodyPr wrap="square" rtlCol="0">
            <a:spAutoFit/>
          </a:bodyPr>
          <a:lstStyle/>
          <a:p>
            <a:r>
              <a:rPr lang="en-US" b="1"/>
              <a:t>AVG Vector 2</a:t>
            </a:r>
          </a:p>
        </p:txBody>
      </p:sp>
      <p:sp>
        <p:nvSpPr>
          <p:cNvPr id="33" name="Slide Number Placeholder 32">
            <a:extLst>
              <a:ext uri="{FF2B5EF4-FFF2-40B4-BE49-F238E27FC236}">
                <a16:creationId xmlns:a16="http://schemas.microsoft.com/office/drawing/2014/main" id="{4149A4CD-68DA-4E0E-85BE-10C1CAF1CEB3}"/>
              </a:ext>
            </a:extLst>
          </p:cNvPr>
          <p:cNvSpPr>
            <a:spLocks noGrp="1"/>
          </p:cNvSpPr>
          <p:nvPr>
            <p:ph type="sldNum" sz="quarter" idx="12"/>
          </p:nvPr>
        </p:nvSpPr>
        <p:spPr>
          <a:xfrm>
            <a:off x="8601549" y="173721"/>
            <a:ext cx="683339" cy="365125"/>
          </a:xfrm>
        </p:spPr>
        <p:txBody>
          <a:bodyPr/>
          <a:lstStyle/>
          <a:p>
            <a:fld id="{D2A991CA-9251-4FD4-993F-3BBEA61DA058}" type="slidenum">
              <a:rPr lang="en-US" smtClean="0"/>
              <a:t>22</a:t>
            </a:fld>
            <a:endParaRPr lang="en-US"/>
          </a:p>
        </p:txBody>
      </p:sp>
    </p:spTree>
    <p:extLst>
      <p:ext uri="{BB962C8B-B14F-4D97-AF65-F5344CB8AC3E}">
        <p14:creationId xmlns:p14="http://schemas.microsoft.com/office/powerpoint/2010/main" val="863943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0" presetClass="path" presetSubtype="0" accel="50000" decel="50000" fill="hold" nodeType="afterEffect">
                                  <p:stCondLst>
                                    <p:cond delay="0"/>
                                  </p:stCondLst>
                                  <p:childTnLst>
                                    <p:animMotion origin="layout" path="M 0.01836 -0.0088 L 0.01836 -0.0088 C 0.02305 -0.00695 0.02826 -0.00695 0.03242 -0.00325 C 0.05899 0.02037 0.04584 0.0125 0.05742 0.03009 C 0.06992 0.04907 0.08242 0.06736 0.09492 0.08564 C 0.09701 0.08865 0.09922 0.0912 0.10117 0.09398 C 0.10964 0.10601 0.11732 0.11967 0.12617 0.13009 C 0.12774 0.13194 0.12943 0.13379 0.13086 0.13564 C 0.13933 0.14768 0.1474 0.16041 0.15586 0.17175 C 0.15782 0.1743 0.16016 0.17523 0.16211 0.17731 C 0.16993 0.18634 0.17774 0.19583 0.18555 0.20509 C 0.18763 0.20787 0.18959 0.21087 0.1918 0.21342 C 0.19896 0.22199 0.20638 0.23009 0.21368 0.23842 C 0.21576 0.2412 0.21771 0.24421 0.21993 0.24675 C 0.22865 0.25694 0.23802 0.26597 0.24636 0.27708 C 0.24857 0.27986 0.25052 0.2831 0.25261 0.28541 C 0.25938 0.29328 0.26641 0.29976 0.27305 0.30787 C 0.27474 0.30995 0.27591 0.31365 0.27761 0.3162 C 0.28789 0.32962 0.29857 0.34212 0.30899 0.35486 L 0.30899 0.35486 C 0.3168 0.3625 0.32461 0.36944 0.33229 0.37708 C 0.34024 0.38518 0.34766 0.3949 0.35586 0.40231 C 0.36836 0.41319 0.38125 0.42268 0.39336 0.43541 C 0.39584 0.43819 0.39844 0.44143 0.40104 0.44375 C 0.40573 0.44791 0.41055 0.45115 0.41524 0.45486 C 0.41732 0.45671 0.4194 0.45833 0.42149 0.46041 C 0.42357 0.46296 0.42539 0.46666 0.42774 0.46898 C 0.42904 0.47037 0.43086 0.4706 0.43229 0.47175 C 0.43503 0.47337 0.43776 0.47476 0.44024 0.47731 C 0.45586 0.49236 0.44323 0.48541 0.45573 0.49097 C 0.46172 0.50694 0.45521 0.49305 0.4668 0.50486 C 0.47058 0.50902 0.47383 0.51458 0.47774 0.51898 C 0.48542 0.52754 0.49323 0.53541 0.50104 0.54375 C 0.50378 0.54652 0.50651 0.54884 0.50899 0.55208 C 0.51081 0.55486 0.5181 0.56597 0.52149 0.56875 C 0.52526 0.57222 0.52839 0.57175 0.53229 0.5743 C 0.53451 0.57592 0.53646 0.57824 0.53854 0.57986 C 0.54375 0.58402 0.54792 0.58587 0.55274 0.59097 C 0.57409 0.61481 0.54571 0.58495 0.56368 0.60787 C 0.57123 0.61736 0.56771 0.60995 0.57461 0.6162 C 0.57618 0.61759 0.57774 0.61944 0.5793 0.62175 L 0.58555 0.63287 L 0.58555 0.63287 C 0.56029 0.67129 0.5862 0.63356 0.5668 0.65787 C 0.56407 0.66111 0.56159 0.66527 0.55899 0.66898 C 0.55586 0.67268 0.55274 0.67638 0.54948 0.68009 C 0.54805 0.68194 0.54636 0.68333 0.54479 0.68541 C 0.54219 0.68912 0.53959 0.69259 0.53698 0.69652 C 0.5349 0.70023 0.53308 0.70439 0.53073 0.70763 C 0.52943 0.70995 0.52748 0.71111 0.52604 0.71319 C 0.52383 0.71666 0.52214 0.72106 0.51979 0.7243 C 0.51849 0.72662 0.51654 0.72754 0.51524 0.72986 C 0.51328 0.73333 0.51237 0.73773 0.51055 0.74097 C 0.50912 0.74351 0.50716 0.74444 0.50573 0.74652 C 0.50248 0.75185 0.49974 0.7581 0.49649 0.76319 C 0.49506 0.7655 0.49323 0.76666 0.4918 0.76875 C 0.48998 0.77129 0.48868 0.77453 0.48698 0.77731 C 0.48503 0.78032 0.48282 0.7824 0.48073 0.78564 C 0.47292 0.79745 0.47891 0.79027 0.47149 0.80509 C 0.45951 0.828 0.46081 0.82476 0.44805 0.84097 C 0.44701 0.84375 0.4461 0.84699 0.44479 0.8493 C 0.44089 0.85717 0.43568 0.86296 0.43229 0.87152 C 0.42826 0.88263 0.43073 0.878 0.42461 0.88541 L 0.41836 0.90208 C 0.41719 0.90486 0.4168 0.90879 0.41524 0.91041 C 0.40417 0.92361 0.41745 0.90648 0.40586 0.92708 C 0.40339 0.93148 0.40065 0.93449 0.39805 0.93819 C 0.39258 0.95763 0.39649 0.94652 0.38399 0.96898 L 0.3793 0.97731 C 0.37774 0.98009 0.37644 0.98333 0.37461 0.98564 C 0.37305 0.9875 0.37136 0.98888 0.36979 0.99097 C 0.35782 1.00879 0.37214 0.9912 0.36055 1.00486 C 0.35951 1.00763 0.35873 1.01087 0.35729 1.01319 C 0.34714 1.03148 0.35821 1.0081 0.34805 1.02152 C 0.34701 1.02291 0.34701 1.02546 0.34649 1.02708 L 0.34649 1.02708 " pathEditMode="relative" ptsTypes="AAAAAAAAAAAAAAAAAAAAAAAAAAAAAAAAAAAAAAAAAAAAAAAAAAAAAAAAAAAAAAAAAAAAAAAAAAAA">
                                      <p:cBhvr>
                                        <p:cTn id="24" dur="2000" fill="hold"/>
                                        <p:tgtEl>
                                          <p:spTgt spid="18"/>
                                        </p:tgtEl>
                                        <p:attrNameLst>
                                          <p:attrName>ppt_x</p:attrName>
                                          <p:attrName>ppt_y</p:attrName>
                                        </p:attrNameLst>
                                      </p:cBhvr>
                                    </p:animMotion>
                                  </p:childTnLst>
                                </p:cTn>
                              </p:par>
                            </p:childTnLst>
                          </p:cTn>
                        </p:par>
                        <p:par>
                          <p:cTn id="25" fill="hold">
                            <p:stCondLst>
                              <p:cond delay="4000"/>
                            </p:stCondLst>
                            <p:childTnLst>
                              <p:par>
                                <p:cTn id="26" presetID="1" presetClass="exit" presetSubtype="0" fill="hold" nodeType="afterEffect">
                                  <p:stCondLst>
                                    <p:cond delay="0"/>
                                  </p:stCondLst>
                                  <p:childTnLst>
                                    <p:set>
                                      <p:cBhvr>
                                        <p:cTn id="27" dur="1" fill="hold">
                                          <p:stCondLst>
                                            <p:cond delay="0"/>
                                          </p:stCondLst>
                                        </p:cTn>
                                        <p:tgtEl>
                                          <p:spTgt spid="18"/>
                                        </p:tgtEl>
                                        <p:attrNameLst>
                                          <p:attrName>style.visibility</p:attrName>
                                        </p:attrNameLst>
                                      </p:cBhvr>
                                      <p:to>
                                        <p:strVal val="hidden"/>
                                      </p:to>
                                    </p:set>
                                  </p:childTnLst>
                                </p:cTn>
                              </p:par>
                            </p:childTnLst>
                          </p:cTn>
                        </p:par>
                        <p:par>
                          <p:cTn id="28" fill="hold">
                            <p:stCondLst>
                              <p:cond delay="4000"/>
                            </p:stCondLst>
                            <p:childTnLst>
                              <p:par>
                                <p:cTn id="29" presetID="0" presetClass="path" presetSubtype="0" accel="50000" decel="50000" fill="hold" nodeType="afterEffect">
                                  <p:stCondLst>
                                    <p:cond delay="0"/>
                                  </p:stCondLst>
                                  <p:childTnLst>
                                    <p:animMotion origin="layout" path="M 0.01055 0.01064 L 0.01055 0.01064 C 0.04961 0.03379 0.01172 0.00902 0.0293 0.02453 C 0.03503 0.02962 0.04115 0.03263 0.04649 0.03842 C 0.05326 0.04583 0.05886 0.05578 0.06524 0.06342 C 0.06719 0.06597 0.06953 0.06689 0.07149 0.06898 C 0.08985 0.08819 0.10795 0.1081 0.12617 0.12731 L 0.16055 0.16342 C 0.16328 0.1662 0.16576 0.16944 0.16823 0.17175 C 0.17761 0.18009 0.18711 0.18819 0.19636 0.19675 C 0.19805 0.19837 0.19948 0.20092 0.20104 0.20231 C 0.21094 0.21111 0.22162 0.21689 0.23073 0.22731 C 0.24115 0.23935 0.25157 0.25185 0.26198 0.26342 C 0.26407 0.2655 0.26628 0.26666 0.26823 0.26898 C 0.27565 0.27685 0.28269 0.28611 0.29011 0.29398 C 0.29779 0.30185 0.30521 0.31111 0.31354 0.3162 C 0.33073 0.32638 0.34102 0.33194 0.36042 0.35787 C 0.37461 0.37662 0.35716 0.35439 0.38229 0.37986 C 0.38464 0.38217 0.38633 0.38611 0.38854 0.38819 C 0.39414 0.39351 0.40013 0.39745 0.40573 0.40231 C 0.41654 0.41111 0.40834 0.40486 0.42136 0.41898 C 0.42344 0.42106 0.42565 0.42222 0.42761 0.42453 C 0.43295 0.43055 0.43828 0.43703 0.44323 0.44398 C 0.46003 0.46712 0.44961 0.45972 0.46042 0.4662 C 0.47813 0.49745 0.45104 0.45115 0.47917 0.4912 C 0.48477 0.49884 0.49206 0.50995 0.49792 0.5162 C 0.49935 0.51759 0.50104 0.51805 0.50261 0.51898 C 0.51823 0.54027 0.51172 0.5324 0.52136 0.54398 C 0.52761 0.56041 0.52058 0.54421 0.53229 0.56064 C 0.53464 0.56365 0.53633 0.56805 0.53854 0.57175 C 0.54115 0.57569 0.54375 0.57916 0.54636 0.58287 C 0.54792 0.58472 0.54961 0.58611 0.55104 0.58842 C 0.55339 0.59166 0.55508 0.59606 0.55729 0.59953 C 0.55873 0.60162 0.56055 0.60277 0.56198 0.60509 C 0.56368 0.6074 0.56498 0.61087 0.56667 0.61342 C 0.57123 0.62013 0.57657 0.62523 0.58073 0.63287 C 0.58685 0.64351 0.5836 0.63888 0.59011 0.64675 C 0.59206 0.65671 0.59011 0.65509 0.59479 0.65509 L 0.59479 0.65509 C 0.60209 0.66342 0.61055 0.66898 0.61667 0.68009 C 0.61823 0.68287 0.61953 0.68611 0.62136 0.68842 C 0.62591 0.69351 0.63099 0.69675 0.63542 0.70231 C 0.64258 0.71064 0.6487 0.72152 0.65573 0.73009 C 0.66354 0.73935 0.67162 0.74814 0.67917 0.75763 C 0.6862 0.76666 0.69245 0.77685 0.69948 0.78564 C 0.70625 0.79398 0.7125 0.80393 0.71979 0.81064 C 0.72188 0.81226 0.72409 0.81388 0.72604 0.81597 C 0.72982 0.82037 0.73321 0.82569 0.73698 0.83009 C 0.74414 0.83773 0.753 0.84166 0.75886 0.85231 C 0.76198 0.85763 0.76485 0.86388 0.76823 0.86898 C 0.77006 0.87152 0.77266 0.87199 0.77448 0.8743 C 0.77683 0.87754 0.77852 0.88217 0.78073 0.88564 C 0.78269 0.88865 0.78516 0.8905 0.78698 0.89398 C 0.78881 0.89722 0.78985 0.90185 0.79167 0.90509 C 0.79922 0.91712 0.81081 0.928 0.81667 0.94398 C 0.81771 0.94675 0.81901 0.9493 0.81979 0.95231 C 0.82058 0.95486 0.82045 0.9581 0.82136 0.96064 C 0.82266 0.96388 0.82461 0.96574 0.82604 0.96898 C 0.83256 0.98287 0.82526 0.97268 0.83386 0.98287 L 0.84011 0.99953 C 0.84115 1.00231 0.84271 1.00462 0.84323 1.00787 C 0.84427 1.01342 0.8444 1.01967 0.84636 1.02453 L 0.85573 1.04675 C 0.85677 1.05231 0.85703 1.05833 0.85886 1.06342 C 0.8599 1.0662 0.86159 1.06828 0.86198 1.07175 C 0.86224 1.07361 0.86094 1.07546 0.86042 1.07731 L 0.84479 1.0662 " pathEditMode="relative" ptsTypes="AAAAAAAAAAAAAAAAAAAAAAAAAAAAAAAAAAAAAAAAAAAAAAAAAAAAAAAAAAAAAAAAAAA">
                                      <p:cBhvr>
                                        <p:cTn id="30" dur="2000" fill="hold"/>
                                        <p:tgtEl>
                                          <p:spTgt spid="20"/>
                                        </p:tgtEl>
                                        <p:attrNameLst>
                                          <p:attrName>ppt_x</p:attrName>
                                          <p:attrName>ppt_y</p:attrName>
                                        </p:attrNameLst>
                                      </p:cBhvr>
                                    </p:animMotion>
                                  </p:childTnLst>
                                </p:cTn>
                              </p:par>
                            </p:childTnLst>
                          </p:cTn>
                        </p:par>
                        <p:par>
                          <p:cTn id="31" fill="hold">
                            <p:stCondLst>
                              <p:cond delay="6000"/>
                            </p:stCondLst>
                            <p:childTnLst>
                              <p:par>
                                <p:cTn id="32" presetID="1" presetClass="exit" presetSubtype="0" fill="hold" nodeType="afterEffect">
                                  <p:stCondLst>
                                    <p:cond delay="0"/>
                                  </p:stCondLst>
                                  <p:childTnLst>
                                    <p:set>
                                      <p:cBhvr>
                                        <p:cTn id="33" dur="1" fill="hold">
                                          <p:stCondLst>
                                            <p:cond delay="0"/>
                                          </p:stCondLst>
                                        </p:cTn>
                                        <p:tgtEl>
                                          <p:spTgt spid="20"/>
                                        </p:tgtEl>
                                        <p:attrNameLst>
                                          <p:attrName>style.visibility</p:attrName>
                                        </p:attrNameLst>
                                      </p:cBhvr>
                                      <p:to>
                                        <p:strVal val="hidden"/>
                                      </p:to>
                                    </p:set>
                                  </p:childTnLst>
                                </p:cTn>
                              </p:par>
                            </p:childTnLst>
                          </p:cTn>
                        </p:par>
                        <p:par>
                          <p:cTn id="34" fill="hold">
                            <p:stCondLst>
                              <p:cond delay="6000"/>
                            </p:stCondLst>
                            <p:childTnLst>
                              <p:par>
                                <p:cTn id="35" presetID="0" presetClass="path" presetSubtype="0" accel="50000" decel="50000" fill="hold" nodeType="afterEffect">
                                  <p:stCondLst>
                                    <p:cond delay="0"/>
                                  </p:stCondLst>
                                  <p:childTnLst>
                                    <p:animMotion origin="layout" path="M -0.00351 0.00787 L -0.00351 0.00787 L 0.00899 0.0162 C 0.01055 0.01736 0.0125 0.01736 0.01367 0.01898 C 0.01771 0.02476 0.02084 0.0324 0.02461 0.03842 C 0.03021 0.04768 0.04089 0.0618 0.04649 0.06898 C 0.04961 0.07291 0.05287 0.07638 0.05586 0.08009 C 0.05808 0.08287 0.06003 0.08611 0.06211 0.08842 C 0.0642 0.09074 0.06654 0.09189 0.06836 0.09398 C 0.07735 0.10462 0.075 0.10439 0.08242 0.1162 C 0.08503 0.12037 0.08763 0.12407 0.09024 0.12731 C 0.09857 0.13796 0.10729 0.14699 0.11524 0.1581 C 0.11992 0.16458 0.12448 0.17152 0.1293 0.17754 C 0.13125 0.17986 0.1336 0.18078 0.13555 0.1831 C 0.15091 0.2 0.13034 0.18518 0.15899 0.21087 C 0.16211 0.21365 0.1655 0.21574 0.16836 0.21921 C 0.17162 0.22314 0.17422 0.22916 0.17774 0.2331 C 0.18164 0.2375 0.1862 0.24004 0.19024 0.24421 C 0.2125 0.26689 0.19974 0.25995 0.21368 0.2662 C 0.22084 0.27453 0.22891 0.28101 0.23555 0.2912 C 0.24857 0.31111 0.24193 0.30462 0.2543 0.31342 C 0.26211 0.32731 0.25534 0.31689 0.26524 0.32731 C 0.2806 0.34328 0.27422 0.33935 0.29024 0.35231 C 0.29167 0.35347 0.29336 0.35393 0.29493 0.35509 C 0.29909 0.35763 0.30326 0.36064 0.30743 0.36342 C 0.32383 0.38657 0.30599 0.36296 0.32461 0.38287 C 0.32683 0.38518 0.32865 0.38865 0.33086 0.3912 C 0.33282 0.39328 0.33503 0.39444 0.33711 0.39675 C 0.34128 0.40115 0.34506 0.40717 0.34961 0.41064 C 0.35795 0.41689 0.36498 0.42175 0.37305 0.43009 C 0.37631 0.43333 0.37904 0.43773 0.38243 0.4412 C 0.38386 0.44259 0.38555 0.44259 0.38711 0.44398 C 0.38868 0.44537 0.38998 0.44814 0.3918 0.44953 C 0.39479 0.45185 0.39805 0.45277 0.40118 0.45509 C 0.40326 0.45648 0.40521 0.45879 0.40743 0.46064 C 0.4099 0.4625 0.41263 0.46412 0.41524 0.4662 C 0.43985 0.48564 0.40599 0.45925 0.42618 0.47731 C 0.42761 0.47847 0.4293 0.4787 0.43086 0.48009 C 0.43243 0.48148 0.43373 0.48425 0.43555 0.48564 C 0.44011 0.48888 0.44493 0.4912 0.44961 0.49398 L 0.45899 0.49953 L 0.46368 0.50231 C 0.46524 0.50324 0.46693 0.50347 0.46836 0.50509 C 0.47097 0.50787 0.47331 0.51134 0.47618 0.51342 C 0.47852 0.51504 0.48138 0.51481 0.48399 0.5162 C 0.49206 0.52037 0.49076 0.52175 0.49805 0.52731 C 0.49948 0.52824 0.50118 0.52893 0.50274 0.53009 C 0.50534 0.53171 0.50795 0.53356 0.51055 0.53564 C 0.51368 0.53819 0.51667 0.54166 0.51993 0.54398 C 0.52487 0.54745 0.52631 0.54537 0.53086 0.54953 C 0.53243 0.55092 0.53386 0.55347 0.53555 0.55509 C 0.53698 0.55625 0.53868 0.55648 0.54024 0.55787 C 0.54362 0.56087 0.54714 0.56643 0.54961 0.57175 C 0.55078 0.5743 0.55131 0.57754 0.55274 0.58009 C 0.55404 0.5824 0.55586 0.58379 0.55743 0.58564 C 0.56472 0.60509 0.56055 0.59861 0.56836 0.60787 C 0.5711 0.62245 0.5681 0.61064 0.57461 0.62453 C 0.57578 0.62708 0.57644 0.63009 0.57774 0.63287 C 0.57904 0.63587 0.58099 0.63796 0.58243 0.6412 C 0.5836 0.64375 0.58555 0.64953 0.58555 0.64953 L 0.58555 0.64953 C 0.58972 0.65231 0.59401 0.65416 0.59805 0.65787 C 0.60404 0.66342 0.60938 0.67083 0.61524 0.67731 C 0.61771 0.68009 0.62019 0.68356 0.62305 0.68564 L 0.63086 0.6912 C 0.63243 0.69398 0.63373 0.69722 0.63555 0.69953 C 0.63737 0.70185 0.63998 0.70231 0.6418 0.70509 C 0.64375 0.7081 0.64453 0.71273 0.64649 0.7162 C 0.64987 0.72222 0.65378 0.72708 0.65743 0.73287 C 0.66003 0.73726 0.6625 0.74212 0.66524 0.74675 C 0.67461 0.76203 0.67331 0.75995 0.68086 0.76898 C 0.68685 0.78495 0.68034 0.76967 0.69024 0.78564 C 0.69401 0.79166 0.69753 0.79861 0.70118 0.80509 C 0.70248 0.8074 0.70443 0.80833 0.70586 0.81064 C 0.70964 0.81666 0.71315 0.82361 0.7168 0.83009 C 0.71836 0.83287 0.72019 0.83495 0.72149 0.83842 C 0.72253 0.8412 0.72331 0.84421 0.72461 0.84675 C 0.72748 0.85254 0.73151 0.85671 0.73399 0.86342 C 0.73946 0.87824 0.73568 0.86921 0.74649 0.88842 C 0.74805 0.8912 0.74922 0.89444 0.75118 0.89675 C 0.75274 0.89861 0.75443 0.9 0.75586 0.90231 C 0.75912 0.9074 0.7612 0.91527 0.76524 0.91898 C 0.76732 0.92083 0.7694 0.92222 0.77149 0.92453 C 0.77461 0.92777 0.78086 0.93564 0.78086 0.93564 C 0.7819 0.93842 0.78256 0.94143 0.78399 0.94398 C 0.78711 0.94953 0.79128 0.953 0.79493 0.95787 C 0.79961 0.96412 0.80417 0.97083 0.80899 0.97731 C 0.81094 0.98009 0.81328 0.98217 0.81524 0.98564 C 0.8168 0.98842 0.8181 0.99143 0.81993 0.99398 C 0.84401 1.02731 0.81979 0.99375 0.83399 1.00787 C 0.83724 1.01111 0.84336 1.01898 0.84336 1.01898 C 0.84688 1.02824 0.84506 1.02476 0.84805 1.03009 L 0.84805 1.05787 " pathEditMode="relative" ptsTypes="AAAAAAAAAAAAAAAAAAAAAAAAAAAAAAAAAAAAAAAAAAAAAAAAAAAAAAAAAAAAAAAAAAAAAAAAAAAAAAAAAAAAAAAAAAAAA">
                                      <p:cBhvr>
                                        <p:cTn id="36" dur="2000" fill="hold"/>
                                        <p:tgtEl>
                                          <p:spTgt spid="24"/>
                                        </p:tgtEl>
                                        <p:attrNameLst>
                                          <p:attrName>ppt_x</p:attrName>
                                          <p:attrName>ppt_y</p:attrName>
                                        </p:attrNameLst>
                                      </p:cBhvr>
                                    </p:animMotion>
                                  </p:childTnLst>
                                </p:cTn>
                              </p:par>
                            </p:childTnLst>
                          </p:cTn>
                        </p:par>
                        <p:par>
                          <p:cTn id="37" fill="hold">
                            <p:stCondLst>
                              <p:cond delay="8000"/>
                            </p:stCondLst>
                            <p:childTnLst>
                              <p:par>
                                <p:cTn id="38" presetID="1" presetClass="exit" presetSubtype="0" fill="hold" nodeType="afterEffect">
                                  <p:stCondLst>
                                    <p:cond delay="0"/>
                                  </p:stCondLst>
                                  <p:childTnLst>
                                    <p:set>
                                      <p:cBhvr>
                                        <p:cTn id="39" dur="1" fill="hold">
                                          <p:stCondLst>
                                            <p:cond delay="0"/>
                                          </p:stCondLst>
                                        </p:cTn>
                                        <p:tgtEl>
                                          <p:spTgt spid="24"/>
                                        </p:tgtEl>
                                        <p:attrNameLst>
                                          <p:attrName>style.visibility</p:attrName>
                                        </p:attrNameLst>
                                      </p:cBhvr>
                                      <p:to>
                                        <p:strVal val="hidden"/>
                                      </p:to>
                                    </p:set>
                                  </p:childTnLst>
                                </p:cTn>
                              </p:par>
                            </p:childTnLst>
                          </p:cTn>
                        </p:par>
                        <p:par>
                          <p:cTn id="40" fill="hold">
                            <p:stCondLst>
                              <p:cond delay="8000"/>
                            </p:stCondLst>
                            <p:childTnLst>
                              <p:par>
                                <p:cTn id="41" presetID="0" presetClass="path" presetSubtype="0" accel="50000" decel="50000" fill="hold" nodeType="afterEffect">
                                  <p:stCondLst>
                                    <p:cond delay="0"/>
                                  </p:stCondLst>
                                  <p:childTnLst>
                                    <p:animMotion origin="layout" path="M 0.00585 0.01829 L 0.00585 0.01829 C 0.01731 0.02847 0.0246 0.03333 0.03398 0.04606 C 0.03789 0.05139 0.04114 0.05787 0.04492 0.06273 C 0.05052 0.06991 0.05703 0.07454 0.0621 0.08218 C 0.06692 0.08958 0.07018 0.09931 0.0746 0.10718 C 0.07968 0.1162 0.08489 0.12431 0.09023 0.13218 C 0.09179 0.13449 0.09362 0.13565 0.09492 0.13773 C 0.0983 0.14306 0.10104 0.14931 0.10429 0.1544 C 0.14557 0.21806 0.08854 0.12639 0.13554 0.19329 C 0.15989 0.22801 0.14257 0.20463 0.16992 0.23796 C 0.20755 0.28333 0.17408 0.24375 0.1901 0.26273 L 0.20416 0.2794 C 0.20572 0.28125 0.20729 0.2831 0.20885 0.28495 C 0.21354 0.28958 0.21849 0.29352 0.22304 0.29884 C 0.22487 0.30093 0.22578 0.30509 0.22773 0.30718 C 0.23307 0.3125 0.23919 0.31597 0.24479 0.32106 C 0.25273 0.32801 0.26041 0.33611 0.26822 0.34329 C 0.27083 0.34537 0.27356 0.34653 0.27617 0.34884 C 0.29257 0.36343 0.28112 0.35718 0.29322 0.36273 C 0.3125 0.38148 0.3026 0.37222 0.32291 0.39051 C 0.325 0.39236 0.32708 0.39444 0.32929 0.39606 C 0.3319 0.39792 0.3345 0.39931 0.33697 0.40162 C 0.33867 0.40301 0.33997 0.40556 0.34179 0.40718 C 0.35 0.41389 0.35807 0.4213 0.36666 0.42662 C 0.36822 0.42755 0.36992 0.42824 0.37135 0.4294 C 0.37617 0.43287 0.38086 0.43657 0.38541 0.44051 C 0.38763 0.44213 0.38958 0.44444 0.39179 0.44606 C 0.39739 0.45 0.40325 0.45278 0.40898 0.45718 C 0.41067 0.45833 0.41184 0.46111 0.41367 0.46273 C 0.41875 0.4669 0.42408 0.46944 0.42916 0.47384 C 0.43099 0.47523 0.43216 0.47801 0.43385 0.4794 C 0.44101 0.48449 0.45572 0.49329 0.45572 0.49329 C 0.45781 0.49606 0.45976 0.49931 0.46211 0.50162 C 0.46341 0.50301 0.46523 0.50324 0.46679 0.5044 C 0.46966 0.50625 0.47565 0.51111 0.47916 0.51273 C 0.48177 0.51366 0.48437 0.51458 0.48697 0.51551 C 0.49882 0.5294 0.48385 0.51296 0.49804 0.52384 C 0.49974 0.525 0.50091 0.52801 0.50273 0.5294 C 0.50559 0.53148 0.51406 0.53333 0.51666 0.53495 C 0.52096 0.53727 0.525 0.54074 0.52916 0.54329 C 0.53333 0.54537 0.53763 0.54653 0.54166 0.54884 C 0.54596 0.55116 0.55 0.55486 0.55416 0.55718 C 0.55729 0.55856 0.56054 0.55856 0.56354 0.55995 C 0.58489 0.56921 0.56445 0.56042 0.57773 0.57106 C 0.58072 0.57338 0.58398 0.57477 0.58711 0.57662 C 0.58854 0.57755 0.59036 0.57755 0.59179 0.5794 C 0.59648 0.58495 0.59713 0.58611 0.6026 0.59051 C 0.61171 0.59722 0.60299 0.58796 0.61197 0.59884 L 0.61836 0.61551 C 0.61927 0.61829 0.62083 0.6206 0.62135 0.62384 C 0.6233 0.63403 0.62226 0.6294 0.62447 0.63773 L 0.62304 0.63773 C 0.61875 0.64143 0.61471 0.64537 0.61054 0.64884 C 0.60898 0.65 0.60729 0.65023 0.60586 0.65162 C 0.60416 0.65301 0.60273 0.65556 0.60117 0.65718 C 0.5927 0.66458 0.59947 0.65278 0.58854 0.66829 C 0.58567 0.67222 0.58359 0.67778 0.58072 0.68218 C 0.57825 0.68611 0.57539 0.68889 0.57304 0.69329 C 0.57161 0.6956 0.57122 0.69931 0.56992 0.70162 C 0.56184 0.71412 0.55377 0.72708 0.54479 0.73773 C 0.54336 0.73958 0.54153 0.74097 0.5401 0.74329 C 0.53789 0.74653 0.53619 0.75093 0.53385 0.7544 C 0.53255 0.75648 0.53072 0.75764 0.52916 0.75995 C 0.52747 0.76227 0.52617 0.76551 0.52461 0.76829 C 0.51849 0.77731 0.51744 0.77685 0.51041 0.78495 C 0.50572 0.79028 0.50039 0.79444 0.49635 0.80162 C 0.49479 0.8044 0.49349 0.80764 0.49166 0.80995 C 0.48984 0.81227 0.48737 0.81319 0.48541 0.81551 C 0.46822 0.83588 0.47903 0.82847 0.46822 0.83495 C 0.46614 0.83773 0.46419 0.84051 0.46211 0.84329 C 0.45898 0.84699 0.45533 0.84954 0.4526 0.8544 C 0.44765 0.86319 0.44726 0.86528 0.44023 0.87106 C 0.43007 0.87917 0.42773 0.87361 0.41836 0.89051 C 0.41666 0.89329 0.41523 0.89606 0.41367 0.89884 C 0.41158 0.90185 0.4095 0.9044 0.40729 0.90718 C 0.40586 0.90903 0.40416 0.91042 0.4026 0.91273 C 0.40091 0.91505 0.39974 0.91875 0.39791 0.92106 C 0.39609 0.92338 0.39375 0.92431 0.39179 0.92662 C 0.38854 0.92986 0.38541 0.93356 0.38242 0.93773 C 0.38033 0.94051 0.37799 0.94259 0.37604 0.94606 C 0.37421 0.94931 0.37343 0.95393 0.37135 0.95718 C 0.36966 0.95972 0.36718 0.96088 0.36523 0.96273 C 0.36354 0.96643 0.3625 0.97083 0.36054 0.97384 C 0.35924 0.97569 0.35729 0.97523 0.35586 0.97662 C 0.35416 0.97801 0.3526 0.97986 0.35117 0.98218 C 0.34934 0.98449 0.34817 0.98796 0.34648 0.99051 C 0.34349 0.99444 0.33971 0.99676 0.33697 1.00162 C 0.33125 1.01181 0.3345 1.00856 0.3276 1.01273 C 0.32552 1.01551 0.3233 1.01759 0.32148 1.02106 C 0.32005 1.02338 0.31966 1.02685 0.31822 1.0294 C 0.31796 1.02986 0.31731 1.0294 0.31679 1.0294 L 0.31679 1.03218 L 0.30742 1.03773 " pathEditMode="relative" ptsTypes="AAAAAAAAAAAAAAAAAAAAAAAAAAAAAAAAAAAAAAAAAAAAAAAAAAAAAAAAAAAAAAAAAAAAAAAAAAAAAAAAAAAAAAAAAAAAAA">
                                      <p:cBhvr>
                                        <p:cTn id="42" dur="2000" fill="hold"/>
                                        <p:tgtEl>
                                          <p:spTgt spid="26"/>
                                        </p:tgtEl>
                                        <p:attrNameLst>
                                          <p:attrName>ppt_x</p:attrName>
                                          <p:attrName>ppt_y</p:attrName>
                                        </p:attrNameLst>
                                      </p:cBhvr>
                                    </p:animMotion>
                                  </p:childTnLst>
                                </p:cTn>
                              </p:par>
                            </p:childTnLst>
                          </p:cTn>
                        </p:par>
                        <p:par>
                          <p:cTn id="43" fill="hold">
                            <p:stCondLst>
                              <p:cond delay="10000"/>
                            </p:stCondLst>
                            <p:childTnLst>
                              <p:par>
                                <p:cTn id="44" presetID="1" presetClass="exit" presetSubtype="0" fill="hold" nodeType="afterEffect">
                                  <p:stCondLst>
                                    <p:cond delay="0"/>
                                  </p:stCondLst>
                                  <p:childTnLst>
                                    <p:set>
                                      <p:cBhvr>
                                        <p:cTn id="45"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A636C26-128D-4CAF-B241-603727B437D2}"/>
              </a:ext>
            </a:extLst>
          </p:cNvPr>
          <p:cNvGraphicFramePr/>
          <p:nvPr>
            <p:extLst>
              <p:ext uri="{D42A27DB-BD31-4B8C-83A1-F6EECF244321}">
                <p14:modId xmlns:p14="http://schemas.microsoft.com/office/powerpoint/2010/main" val="3057140719"/>
              </p:ext>
            </p:extLst>
          </p:nvPr>
        </p:nvGraphicFramePr>
        <p:xfrm>
          <a:off x="258617" y="-1574800"/>
          <a:ext cx="11674765" cy="10274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CCEEFD2E-0CF3-49E2-B25F-B035A1382F4A}"/>
              </a:ext>
            </a:extLst>
          </p:cNvPr>
          <p:cNvSpPr>
            <a:spLocks noGrp="1"/>
          </p:cNvSpPr>
          <p:nvPr>
            <p:ph type="sldNum" sz="quarter" idx="12"/>
          </p:nvPr>
        </p:nvSpPr>
        <p:spPr/>
        <p:txBody>
          <a:bodyPr/>
          <a:lstStyle/>
          <a:p>
            <a:fld id="{D2A991CA-9251-4FD4-993F-3BBEA61DA058}" type="slidenum">
              <a:rPr lang="en-US" smtClean="0"/>
              <a:t>23</a:t>
            </a:fld>
            <a:endParaRPr lang="en-US"/>
          </a:p>
        </p:txBody>
      </p:sp>
    </p:spTree>
    <p:extLst>
      <p:ext uri="{BB962C8B-B14F-4D97-AF65-F5344CB8AC3E}">
        <p14:creationId xmlns:p14="http://schemas.microsoft.com/office/powerpoint/2010/main" val="960547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A636C26-128D-4CAF-B241-603727B437D2}"/>
              </a:ext>
            </a:extLst>
          </p:cNvPr>
          <p:cNvGraphicFramePr/>
          <p:nvPr>
            <p:extLst>
              <p:ext uri="{D42A27DB-BD31-4B8C-83A1-F6EECF244321}">
                <p14:modId xmlns:p14="http://schemas.microsoft.com/office/powerpoint/2010/main" val="4145833717"/>
              </p:ext>
            </p:extLst>
          </p:nvPr>
        </p:nvGraphicFramePr>
        <p:xfrm>
          <a:off x="258617" y="-1574800"/>
          <a:ext cx="11674765" cy="10274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E73692DB-592F-4708-BED8-E39D4565AA09}"/>
              </a:ext>
            </a:extLst>
          </p:cNvPr>
          <p:cNvSpPr>
            <a:spLocks noGrp="1"/>
          </p:cNvSpPr>
          <p:nvPr>
            <p:ph type="sldNum" sz="quarter" idx="12"/>
          </p:nvPr>
        </p:nvSpPr>
        <p:spPr>
          <a:xfrm>
            <a:off x="8612435" y="130420"/>
            <a:ext cx="683339" cy="365125"/>
          </a:xfrm>
        </p:spPr>
        <p:txBody>
          <a:bodyPr/>
          <a:lstStyle/>
          <a:p>
            <a:fld id="{D2A991CA-9251-4FD4-993F-3BBEA61DA058}" type="slidenum">
              <a:rPr lang="en-US" smtClean="0"/>
              <a:t>24</a:t>
            </a:fld>
            <a:endParaRPr lang="en-US"/>
          </a:p>
        </p:txBody>
      </p:sp>
    </p:spTree>
    <p:extLst>
      <p:ext uri="{BB962C8B-B14F-4D97-AF65-F5344CB8AC3E}">
        <p14:creationId xmlns:p14="http://schemas.microsoft.com/office/powerpoint/2010/main" val="271614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A636C26-128D-4CAF-B241-603727B437D2}"/>
              </a:ext>
            </a:extLst>
          </p:cNvPr>
          <p:cNvGraphicFramePr/>
          <p:nvPr>
            <p:extLst/>
          </p:nvPr>
        </p:nvGraphicFramePr>
        <p:xfrm>
          <a:off x="258617" y="-1574800"/>
          <a:ext cx="11674765" cy="10274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3788181" y="192454"/>
            <a:ext cx="4615635" cy="674077"/>
          </a:xfrm>
        </p:spPr>
        <p:txBody>
          <a:bodyPr anchor="t">
            <a:normAutofit/>
          </a:bodyPr>
          <a:lstStyle/>
          <a:p>
            <a:r>
              <a:rPr lang="en-US" b="1">
                <a:solidFill>
                  <a:schemeClr val="tx1"/>
                </a:solidFill>
              </a:rPr>
              <a:t>Cấu trúc cây S-Tree:</a:t>
            </a:r>
          </a:p>
        </p:txBody>
      </p:sp>
      <p:sp>
        <p:nvSpPr>
          <p:cNvPr id="8" name="Slide Number Placeholder 7">
            <a:extLst>
              <a:ext uri="{FF2B5EF4-FFF2-40B4-BE49-F238E27FC236}">
                <a16:creationId xmlns:a16="http://schemas.microsoft.com/office/drawing/2014/main" id="{CD7D267C-5BEA-469C-B8BA-9ACFA8BE7805}"/>
              </a:ext>
            </a:extLst>
          </p:cNvPr>
          <p:cNvSpPr>
            <a:spLocks noGrp="1"/>
          </p:cNvSpPr>
          <p:nvPr>
            <p:ph type="sldNum" sz="quarter" idx="12"/>
          </p:nvPr>
        </p:nvSpPr>
        <p:spPr/>
        <p:txBody>
          <a:bodyPr/>
          <a:lstStyle/>
          <a:p>
            <a:fld id="{D2A991CA-9251-4FD4-993F-3BBEA61DA058}" type="slidenum">
              <a:rPr lang="en-US" smtClean="0"/>
              <a:t>25</a:t>
            </a:fld>
            <a:endParaRPr lang="en-US"/>
          </a:p>
        </p:txBody>
      </p:sp>
    </p:spTree>
    <p:extLst>
      <p:ext uri="{BB962C8B-B14F-4D97-AF65-F5344CB8AC3E}">
        <p14:creationId xmlns:p14="http://schemas.microsoft.com/office/powerpoint/2010/main" val="631208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8564F2-333E-431B-AFE0-FAF027101001}"/>
              </a:ext>
            </a:extLst>
          </p:cNvPr>
          <p:cNvSpPr txBox="1"/>
          <p:nvPr/>
        </p:nvSpPr>
        <p:spPr>
          <a:xfrm>
            <a:off x="597850" y="340909"/>
            <a:ext cx="9847475" cy="646331"/>
          </a:xfrm>
          <a:prstGeom prst="rect">
            <a:avLst/>
          </a:prstGeom>
          <a:noFill/>
        </p:spPr>
        <p:txBody>
          <a:bodyPr wrap="square" rtlCol="0">
            <a:spAutoFit/>
          </a:bodyPr>
          <a:lstStyle/>
          <a:p>
            <a:r>
              <a:rPr lang="en-US" sz="3600" b="1"/>
              <a:t>3. Các b</a:t>
            </a:r>
            <a:r>
              <a:rPr lang="vi-VN" sz="3600" b="1"/>
              <a:t>ư</a:t>
            </a:r>
            <a:r>
              <a:rPr lang="en-US" sz="3600" b="1"/>
              <a:t>ớc truy vấn ảnh trên cây S-Tree:</a:t>
            </a:r>
          </a:p>
        </p:txBody>
      </p:sp>
      <p:sp>
        <p:nvSpPr>
          <p:cNvPr id="23" name="Arrow: Right 22">
            <a:extLst>
              <a:ext uri="{FF2B5EF4-FFF2-40B4-BE49-F238E27FC236}">
                <a16:creationId xmlns:a16="http://schemas.microsoft.com/office/drawing/2014/main" id="{9D2C4342-3C64-4BA5-B6A0-03A6A97EB539}"/>
              </a:ext>
            </a:extLst>
          </p:cNvPr>
          <p:cNvSpPr/>
          <p:nvPr/>
        </p:nvSpPr>
        <p:spPr>
          <a:xfrm>
            <a:off x="1032273" y="2946529"/>
            <a:ext cx="2288908" cy="964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EF83E15-F8C8-47B5-B550-790343018EA9}"/>
              </a:ext>
            </a:extLst>
          </p:cNvPr>
          <p:cNvSpPr txBox="1"/>
          <p:nvPr/>
        </p:nvSpPr>
        <p:spPr>
          <a:xfrm>
            <a:off x="6376898" y="3122464"/>
            <a:ext cx="3855674" cy="646331"/>
          </a:xfrm>
          <a:prstGeom prst="rect">
            <a:avLst/>
          </a:prstGeom>
          <a:noFill/>
        </p:spPr>
        <p:txBody>
          <a:bodyPr wrap="square" rtlCol="0">
            <a:spAutoFit/>
          </a:bodyPr>
          <a:lstStyle/>
          <a:p>
            <a:r>
              <a:rPr lang="en-US" sz="3600" b="1">
                <a:solidFill>
                  <a:srgbClr val="FF0000"/>
                </a:solidFill>
              </a:rPr>
              <a:t>V = { ?, ?, ?, … }</a:t>
            </a:r>
          </a:p>
        </p:txBody>
      </p:sp>
      <p:sp>
        <p:nvSpPr>
          <p:cNvPr id="7" name="Slide Number Placeholder 6">
            <a:extLst>
              <a:ext uri="{FF2B5EF4-FFF2-40B4-BE49-F238E27FC236}">
                <a16:creationId xmlns:a16="http://schemas.microsoft.com/office/drawing/2014/main" id="{FBA28B63-7B28-478A-BEB7-53C97BC1BFCF}"/>
              </a:ext>
            </a:extLst>
          </p:cNvPr>
          <p:cNvSpPr>
            <a:spLocks noGrp="1"/>
          </p:cNvSpPr>
          <p:nvPr>
            <p:ph type="sldNum" sz="quarter" idx="12"/>
          </p:nvPr>
        </p:nvSpPr>
        <p:spPr/>
        <p:txBody>
          <a:bodyPr/>
          <a:lstStyle/>
          <a:p>
            <a:fld id="{D2A991CA-9251-4FD4-993F-3BBEA61DA058}" type="slidenum">
              <a:rPr lang="en-US" smtClean="0"/>
              <a:t>26</a:t>
            </a:fld>
            <a:endParaRPr lang="en-US"/>
          </a:p>
        </p:txBody>
      </p:sp>
      <p:pic>
        <p:nvPicPr>
          <p:cNvPr id="8" name="Picture 7">
            <a:extLst>
              <a:ext uri="{FF2B5EF4-FFF2-40B4-BE49-F238E27FC236}">
                <a16:creationId xmlns:a16="http://schemas.microsoft.com/office/drawing/2014/main" id="{9CCC8A7C-7F2F-45F1-A6BD-3CA2F5B7F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573" y="1693784"/>
            <a:ext cx="2579688" cy="3470432"/>
          </a:xfrm>
          <a:prstGeom prst="rect">
            <a:avLst/>
          </a:prstGeom>
        </p:spPr>
      </p:pic>
    </p:spTree>
    <p:extLst>
      <p:ext uri="{BB962C8B-B14F-4D97-AF65-F5344CB8AC3E}">
        <p14:creationId xmlns:p14="http://schemas.microsoft.com/office/powerpoint/2010/main" val="2437310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375E-6 0 L 0.25 0 " pathEditMode="relative" rAng="0" ptsTypes="AA">
                                      <p:cBhvr>
                                        <p:cTn id="6" dur="2000" fill="hold"/>
                                        <p:tgtEl>
                                          <p:spTgt spid="23"/>
                                        </p:tgtEl>
                                        <p:attrNameLst>
                                          <p:attrName>ppt_x</p:attrName>
                                          <p:attrName>ppt_y</p:attrName>
                                        </p:attrNameLst>
                                      </p:cBhvr>
                                      <p:rCtr x="12500" y="0"/>
                                    </p:animMotion>
                                  </p:childTnLst>
                                </p:cTn>
                              </p:par>
                            </p:childTnLst>
                          </p:cTn>
                        </p:par>
                        <p:par>
                          <p:cTn id="7" fill="hold">
                            <p:stCondLst>
                              <p:cond delay="2000"/>
                            </p:stCondLst>
                            <p:childTnLst>
                              <p:par>
                                <p:cTn id="8" presetID="16" presetClass="entr" presetSubtype="21"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9F80B5DA-0FA4-48AC-9D8D-B5485F3F0F37}"/>
              </a:ext>
            </a:extLst>
          </p:cNvPr>
          <p:cNvGraphicFramePr/>
          <p:nvPr>
            <p:extLst>
              <p:ext uri="{D42A27DB-BD31-4B8C-83A1-F6EECF244321}">
                <p14:modId xmlns:p14="http://schemas.microsoft.com/office/powerpoint/2010/main" val="2995837627"/>
              </p:ext>
            </p:extLst>
          </p:nvPr>
        </p:nvGraphicFramePr>
        <p:xfrm>
          <a:off x="1662833" y="1314450"/>
          <a:ext cx="8866333"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0250604-0FA3-4BAA-A9CC-CF94161CEF76}"/>
              </a:ext>
            </a:extLst>
          </p:cNvPr>
          <p:cNvSpPr txBox="1"/>
          <p:nvPr/>
        </p:nvSpPr>
        <p:spPr>
          <a:xfrm>
            <a:off x="4168162" y="150664"/>
            <a:ext cx="3855674" cy="646331"/>
          </a:xfrm>
          <a:prstGeom prst="rect">
            <a:avLst/>
          </a:prstGeom>
          <a:noFill/>
        </p:spPr>
        <p:txBody>
          <a:bodyPr wrap="square" rtlCol="0">
            <a:spAutoFit/>
          </a:bodyPr>
          <a:lstStyle/>
          <a:p>
            <a:r>
              <a:rPr lang="en-US" sz="3600" b="1">
                <a:solidFill>
                  <a:srgbClr val="FF0000"/>
                </a:solidFill>
              </a:rPr>
              <a:t>V = { ?, ?, ?, … }</a:t>
            </a:r>
          </a:p>
        </p:txBody>
      </p:sp>
      <p:sp>
        <p:nvSpPr>
          <p:cNvPr id="10" name="Arrow: Right 9">
            <a:extLst>
              <a:ext uri="{FF2B5EF4-FFF2-40B4-BE49-F238E27FC236}">
                <a16:creationId xmlns:a16="http://schemas.microsoft.com/office/drawing/2014/main" id="{D70EED27-20E1-4157-BC7D-4DB19E857AAA}"/>
              </a:ext>
            </a:extLst>
          </p:cNvPr>
          <p:cNvSpPr/>
          <p:nvPr/>
        </p:nvSpPr>
        <p:spPr>
          <a:xfrm>
            <a:off x="2631662" y="1698171"/>
            <a:ext cx="1763486" cy="696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C4B1FFA-4C5D-4303-8AA0-5434D186F94D}"/>
              </a:ext>
            </a:extLst>
          </p:cNvPr>
          <p:cNvSpPr/>
          <p:nvPr/>
        </p:nvSpPr>
        <p:spPr>
          <a:xfrm>
            <a:off x="5105400" y="1480457"/>
            <a:ext cx="2144485" cy="1447801"/>
          </a:xfrm>
          <a:prstGeom prst="round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2D1E5B4F-5808-492E-A91E-BB3BACCFA621}"/>
              </a:ext>
            </a:extLst>
          </p:cNvPr>
          <p:cNvSpPr>
            <a:spLocks noGrp="1"/>
          </p:cNvSpPr>
          <p:nvPr>
            <p:ph type="sldNum" sz="quarter" idx="12"/>
          </p:nvPr>
        </p:nvSpPr>
        <p:spPr/>
        <p:txBody>
          <a:bodyPr/>
          <a:lstStyle/>
          <a:p>
            <a:fld id="{D2A991CA-9251-4FD4-993F-3BBEA61DA058}" type="slidenum">
              <a:rPr lang="en-US" smtClean="0"/>
              <a:t>27</a:t>
            </a:fld>
            <a:endParaRPr lang="en-US"/>
          </a:p>
        </p:txBody>
      </p:sp>
    </p:spTree>
    <p:extLst>
      <p:ext uri="{BB962C8B-B14F-4D97-AF65-F5344CB8AC3E}">
        <p14:creationId xmlns:p14="http://schemas.microsoft.com/office/powerpoint/2010/main" val="1640628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2879873-EB14-4DC8-8BA6-473B999C48F2}"/>
              </a:ext>
            </a:extLst>
          </p:cNvPr>
          <p:cNvGraphicFramePr/>
          <p:nvPr>
            <p:extLst>
              <p:ext uri="{D42A27DB-BD31-4B8C-83A1-F6EECF244321}">
                <p14:modId xmlns:p14="http://schemas.microsoft.com/office/powerpoint/2010/main" val="1444688199"/>
              </p:ext>
            </p:extLst>
          </p:nvPr>
        </p:nvGraphicFramePr>
        <p:xfrm>
          <a:off x="-8395567" y="838200"/>
          <a:ext cx="27584147" cy="1440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7">
            <a:extLst>
              <a:ext uri="{FF2B5EF4-FFF2-40B4-BE49-F238E27FC236}">
                <a16:creationId xmlns:a16="http://schemas.microsoft.com/office/drawing/2014/main" id="{DD7342EE-8A20-464D-B243-B57DC76C4CAF}"/>
              </a:ext>
            </a:extLst>
          </p:cNvPr>
          <p:cNvSpPr/>
          <p:nvPr/>
        </p:nvSpPr>
        <p:spPr>
          <a:xfrm>
            <a:off x="2353733" y="1329264"/>
            <a:ext cx="6642098" cy="4614335"/>
          </a:xfrm>
          <a:prstGeom prst="roundRect">
            <a:avLst/>
          </a:prstGeom>
          <a:noFill/>
          <a:ln w="152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CDF51357-7F4B-4369-9BF4-930CFF26E0F1}"/>
              </a:ext>
            </a:extLst>
          </p:cNvPr>
          <p:cNvSpPr txBox="1"/>
          <p:nvPr/>
        </p:nvSpPr>
        <p:spPr>
          <a:xfrm>
            <a:off x="4168162" y="150664"/>
            <a:ext cx="3855674" cy="646331"/>
          </a:xfrm>
          <a:prstGeom prst="rect">
            <a:avLst/>
          </a:prstGeom>
          <a:noFill/>
        </p:spPr>
        <p:txBody>
          <a:bodyPr wrap="square" rtlCol="0">
            <a:spAutoFit/>
          </a:bodyPr>
          <a:lstStyle/>
          <a:p>
            <a:r>
              <a:rPr lang="en-US" sz="3600" b="1">
                <a:solidFill>
                  <a:srgbClr val="FF0000"/>
                </a:solidFill>
              </a:rPr>
              <a:t>V = { ?, ?, ?, … }</a:t>
            </a:r>
          </a:p>
        </p:txBody>
      </p:sp>
      <p:sp>
        <p:nvSpPr>
          <p:cNvPr id="10" name="TextBox 9">
            <a:extLst>
              <a:ext uri="{FF2B5EF4-FFF2-40B4-BE49-F238E27FC236}">
                <a16:creationId xmlns:a16="http://schemas.microsoft.com/office/drawing/2014/main" id="{270CE9DE-B2AD-4128-8263-D9A59D9E86D9}"/>
              </a:ext>
            </a:extLst>
          </p:cNvPr>
          <p:cNvSpPr txBox="1"/>
          <p:nvPr/>
        </p:nvSpPr>
        <p:spPr>
          <a:xfrm>
            <a:off x="11691905" y="292580"/>
            <a:ext cx="4800600" cy="6001643"/>
          </a:xfrm>
          <a:prstGeom prst="rect">
            <a:avLst/>
          </a:prstGeom>
          <a:noFill/>
        </p:spPr>
        <p:txBody>
          <a:bodyPr wrap="square" rtlCol="0">
            <a:spAutoFit/>
          </a:bodyPr>
          <a:lstStyle/>
          <a:p>
            <a:pPr algn="ctr"/>
            <a:r>
              <a:rPr lang="en-US" sz="4800" b="1"/>
              <a:t>Root</a:t>
            </a:r>
          </a:p>
          <a:p>
            <a:pPr algn="ctr"/>
            <a:r>
              <a:rPr lang="en-US" sz="4800"/>
              <a:t>&lt;v1,p1&gt;</a:t>
            </a:r>
          </a:p>
          <a:p>
            <a:pPr algn="ctr"/>
            <a:endParaRPr lang="en-US" sz="4800"/>
          </a:p>
          <a:p>
            <a:pPr algn="ctr"/>
            <a:r>
              <a:rPr lang="en-US" sz="4800"/>
              <a:t>&lt;v2,p2&gt;</a:t>
            </a:r>
          </a:p>
          <a:p>
            <a:pPr algn="ctr"/>
            <a:endParaRPr lang="en-US" sz="4800"/>
          </a:p>
          <a:p>
            <a:pPr algn="ctr"/>
            <a:r>
              <a:rPr lang="en-US" sz="4800"/>
              <a:t>&lt;v3,p2&gt;</a:t>
            </a:r>
          </a:p>
          <a:p>
            <a:pPr algn="ctr"/>
            <a:endParaRPr lang="en-US" sz="4800"/>
          </a:p>
          <a:p>
            <a:pPr algn="ctr"/>
            <a:r>
              <a:rPr lang="en-US" sz="4800"/>
              <a:t>….</a:t>
            </a:r>
          </a:p>
        </p:txBody>
      </p:sp>
      <p:sp>
        <p:nvSpPr>
          <p:cNvPr id="6" name="Slide Number Placeholder 5">
            <a:extLst>
              <a:ext uri="{FF2B5EF4-FFF2-40B4-BE49-F238E27FC236}">
                <a16:creationId xmlns:a16="http://schemas.microsoft.com/office/drawing/2014/main" id="{36B22E0D-AC26-40DA-A138-F78768D11523}"/>
              </a:ext>
            </a:extLst>
          </p:cNvPr>
          <p:cNvSpPr>
            <a:spLocks noGrp="1"/>
          </p:cNvSpPr>
          <p:nvPr>
            <p:ph type="sldNum" sz="quarter" idx="12"/>
          </p:nvPr>
        </p:nvSpPr>
        <p:spPr/>
        <p:txBody>
          <a:bodyPr/>
          <a:lstStyle/>
          <a:p>
            <a:fld id="{D2A991CA-9251-4FD4-993F-3BBEA61DA058}" type="slidenum">
              <a:rPr lang="en-US" smtClean="0"/>
              <a:t>28</a:t>
            </a:fld>
            <a:endParaRPr lang="en-US"/>
          </a:p>
        </p:txBody>
      </p:sp>
    </p:spTree>
    <p:extLst>
      <p:ext uri="{BB962C8B-B14F-4D97-AF65-F5344CB8AC3E}">
        <p14:creationId xmlns:p14="http://schemas.microsoft.com/office/powerpoint/2010/main" val="378871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F51357-7F4B-4369-9BF4-930CFF26E0F1}"/>
              </a:ext>
            </a:extLst>
          </p:cNvPr>
          <p:cNvSpPr txBox="1"/>
          <p:nvPr/>
        </p:nvSpPr>
        <p:spPr>
          <a:xfrm>
            <a:off x="320062" y="3105834"/>
            <a:ext cx="3855674" cy="646331"/>
          </a:xfrm>
          <a:prstGeom prst="rect">
            <a:avLst/>
          </a:prstGeom>
          <a:noFill/>
        </p:spPr>
        <p:txBody>
          <a:bodyPr wrap="square" rtlCol="0">
            <a:spAutoFit/>
          </a:bodyPr>
          <a:lstStyle/>
          <a:p>
            <a:r>
              <a:rPr lang="en-US" sz="3600" b="1">
                <a:solidFill>
                  <a:srgbClr val="FF0000"/>
                </a:solidFill>
              </a:rPr>
              <a:t>V = { ?, ?, ?, … }</a:t>
            </a:r>
          </a:p>
        </p:txBody>
      </p:sp>
      <p:sp>
        <p:nvSpPr>
          <p:cNvPr id="2" name="TextBox 1">
            <a:extLst>
              <a:ext uri="{FF2B5EF4-FFF2-40B4-BE49-F238E27FC236}">
                <a16:creationId xmlns:a16="http://schemas.microsoft.com/office/drawing/2014/main" id="{7BF7BDBD-9D8A-4232-86A5-8E30322BF1E7}"/>
              </a:ext>
            </a:extLst>
          </p:cNvPr>
          <p:cNvSpPr txBox="1"/>
          <p:nvPr/>
        </p:nvSpPr>
        <p:spPr>
          <a:xfrm>
            <a:off x="5715000" y="336123"/>
            <a:ext cx="4800600" cy="6001643"/>
          </a:xfrm>
          <a:prstGeom prst="rect">
            <a:avLst/>
          </a:prstGeom>
          <a:noFill/>
        </p:spPr>
        <p:txBody>
          <a:bodyPr wrap="square" rtlCol="0">
            <a:spAutoFit/>
          </a:bodyPr>
          <a:lstStyle/>
          <a:p>
            <a:pPr algn="ctr"/>
            <a:r>
              <a:rPr lang="en-US" sz="4800" b="1"/>
              <a:t>Root</a:t>
            </a:r>
          </a:p>
          <a:p>
            <a:pPr algn="ctr"/>
            <a:r>
              <a:rPr lang="en-US" sz="4800"/>
              <a:t>&lt;v1,p1&gt;</a:t>
            </a:r>
          </a:p>
          <a:p>
            <a:pPr algn="ctr"/>
            <a:endParaRPr lang="en-US" sz="4800"/>
          </a:p>
          <a:p>
            <a:pPr algn="ctr"/>
            <a:r>
              <a:rPr lang="en-US" sz="4800"/>
              <a:t>&lt;v2,p2&gt;</a:t>
            </a:r>
          </a:p>
          <a:p>
            <a:pPr algn="ctr"/>
            <a:endParaRPr lang="en-US" sz="4800"/>
          </a:p>
          <a:p>
            <a:pPr algn="ctr"/>
            <a:r>
              <a:rPr lang="en-US" sz="4800"/>
              <a:t>&lt;v3,p2&gt;</a:t>
            </a:r>
          </a:p>
          <a:p>
            <a:pPr algn="ctr"/>
            <a:endParaRPr lang="en-US" sz="4800"/>
          </a:p>
          <a:p>
            <a:pPr algn="ctr"/>
            <a:r>
              <a:rPr lang="en-US" sz="4800"/>
              <a:t>….</a:t>
            </a:r>
          </a:p>
        </p:txBody>
      </p:sp>
      <p:cxnSp>
        <p:nvCxnSpPr>
          <p:cNvPr id="10" name="Straight Arrow Connector 9">
            <a:extLst>
              <a:ext uri="{FF2B5EF4-FFF2-40B4-BE49-F238E27FC236}">
                <a16:creationId xmlns:a16="http://schemas.microsoft.com/office/drawing/2014/main" id="{79B5D6CA-A90E-4083-A66D-6C8B37FAA433}"/>
              </a:ext>
            </a:extLst>
          </p:cNvPr>
          <p:cNvCxnSpPr>
            <a:cxnSpLocks/>
          </p:cNvCxnSpPr>
          <p:nvPr/>
        </p:nvCxnSpPr>
        <p:spPr>
          <a:xfrm flipV="1">
            <a:off x="4175736" y="1537759"/>
            <a:ext cx="2682264" cy="19415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CBB250E8-0C68-4D82-A921-C2CB1DA0DF92}"/>
              </a:ext>
            </a:extLst>
          </p:cNvPr>
          <p:cNvSpPr txBox="1"/>
          <p:nvPr/>
        </p:nvSpPr>
        <p:spPr>
          <a:xfrm rot="20934766">
            <a:off x="5317285" y="2732242"/>
            <a:ext cx="1053042" cy="474191"/>
          </a:xfrm>
          <a:prstGeom prst="rect">
            <a:avLst/>
          </a:prstGeom>
          <a:noFill/>
        </p:spPr>
        <p:txBody>
          <a:bodyPr wrap="square" rtlCol="0">
            <a:spAutoFit/>
          </a:bodyPr>
          <a:lstStyle/>
          <a:p>
            <a:r>
              <a:rPr lang="en-US" sz="2400" b="1"/>
              <a:t>d = 2</a:t>
            </a:r>
          </a:p>
        </p:txBody>
      </p:sp>
      <p:cxnSp>
        <p:nvCxnSpPr>
          <p:cNvPr id="12" name="Straight Arrow Connector 11">
            <a:extLst>
              <a:ext uri="{FF2B5EF4-FFF2-40B4-BE49-F238E27FC236}">
                <a16:creationId xmlns:a16="http://schemas.microsoft.com/office/drawing/2014/main" id="{D36E94DD-1610-4055-9A85-42197E3874F6}"/>
              </a:ext>
            </a:extLst>
          </p:cNvPr>
          <p:cNvCxnSpPr>
            <a:cxnSpLocks/>
          </p:cNvCxnSpPr>
          <p:nvPr/>
        </p:nvCxnSpPr>
        <p:spPr>
          <a:xfrm flipV="1">
            <a:off x="4208393" y="2939235"/>
            <a:ext cx="2649607" cy="5400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EE529D5D-7EF3-404E-9530-371830FEB528}"/>
              </a:ext>
            </a:extLst>
          </p:cNvPr>
          <p:cNvSpPr txBox="1"/>
          <p:nvPr/>
        </p:nvSpPr>
        <p:spPr>
          <a:xfrm rot="19501505">
            <a:off x="4926413" y="2059921"/>
            <a:ext cx="1092088" cy="461665"/>
          </a:xfrm>
          <a:prstGeom prst="rect">
            <a:avLst/>
          </a:prstGeom>
          <a:noFill/>
        </p:spPr>
        <p:txBody>
          <a:bodyPr wrap="square" rtlCol="0">
            <a:spAutoFit/>
          </a:bodyPr>
          <a:lstStyle/>
          <a:p>
            <a:r>
              <a:rPr lang="en-US" sz="2400" b="1"/>
              <a:t>d = 1</a:t>
            </a:r>
          </a:p>
        </p:txBody>
      </p:sp>
      <p:sp>
        <p:nvSpPr>
          <p:cNvPr id="15" name="TextBox 14">
            <a:extLst>
              <a:ext uri="{FF2B5EF4-FFF2-40B4-BE49-F238E27FC236}">
                <a16:creationId xmlns:a16="http://schemas.microsoft.com/office/drawing/2014/main" id="{030999D0-9DA7-4622-AD92-F725C4C00DA2}"/>
              </a:ext>
            </a:extLst>
          </p:cNvPr>
          <p:cNvSpPr txBox="1"/>
          <p:nvPr/>
        </p:nvSpPr>
        <p:spPr>
          <a:xfrm rot="1267162">
            <a:off x="5526019" y="3724767"/>
            <a:ext cx="1053042" cy="474191"/>
          </a:xfrm>
          <a:prstGeom prst="rect">
            <a:avLst/>
          </a:prstGeom>
          <a:noFill/>
        </p:spPr>
        <p:txBody>
          <a:bodyPr wrap="square" rtlCol="0">
            <a:spAutoFit/>
          </a:bodyPr>
          <a:lstStyle/>
          <a:p>
            <a:r>
              <a:rPr lang="en-US" sz="2400" b="1"/>
              <a:t>d = 3</a:t>
            </a:r>
          </a:p>
        </p:txBody>
      </p:sp>
      <p:cxnSp>
        <p:nvCxnSpPr>
          <p:cNvPr id="16" name="Straight Arrow Connector 15">
            <a:extLst>
              <a:ext uri="{FF2B5EF4-FFF2-40B4-BE49-F238E27FC236}">
                <a16:creationId xmlns:a16="http://schemas.microsoft.com/office/drawing/2014/main" id="{EFAFF22B-9E69-4B7D-84D4-4DC1957D7462}"/>
              </a:ext>
            </a:extLst>
          </p:cNvPr>
          <p:cNvCxnSpPr>
            <a:cxnSpLocks/>
          </p:cNvCxnSpPr>
          <p:nvPr/>
        </p:nvCxnSpPr>
        <p:spPr>
          <a:xfrm>
            <a:off x="4175736" y="3472544"/>
            <a:ext cx="2714921" cy="971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Slide Number Placeholder 6">
            <a:extLst>
              <a:ext uri="{FF2B5EF4-FFF2-40B4-BE49-F238E27FC236}">
                <a16:creationId xmlns:a16="http://schemas.microsoft.com/office/drawing/2014/main" id="{B49E1EB0-7B12-4365-BF43-B084C617D5F1}"/>
              </a:ext>
            </a:extLst>
          </p:cNvPr>
          <p:cNvSpPr>
            <a:spLocks noGrp="1"/>
          </p:cNvSpPr>
          <p:nvPr>
            <p:ph type="sldNum" sz="quarter" idx="12"/>
          </p:nvPr>
        </p:nvSpPr>
        <p:spPr/>
        <p:txBody>
          <a:bodyPr/>
          <a:lstStyle/>
          <a:p>
            <a:fld id="{D2A991CA-9251-4FD4-993F-3BBEA61DA058}" type="slidenum">
              <a:rPr lang="en-US" smtClean="0"/>
              <a:t>29</a:t>
            </a:fld>
            <a:endParaRPr lang="en-US"/>
          </a:p>
        </p:txBody>
      </p:sp>
    </p:spTree>
    <p:extLst>
      <p:ext uri="{BB962C8B-B14F-4D97-AF65-F5344CB8AC3E}">
        <p14:creationId xmlns:p14="http://schemas.microsoft.com/office/powerpoint/2010/main" val="365400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2" presetClass="entr" presetSubtype="8"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1500"/>
                            </p:stCondLst>
                            <p:childTnLst>
                              <p:par>
                                <p:cTn id="26" presetID="7" presetClass="emph" presetSubtype="2" fill="hold" nodeType="afterEffect">
                                  <p:stCondLst>
                                    <p:cond delay="0"/>
                                  </p:stCondLst>
                                  <p:childTnLst>
                                    <p:animClr clrSpc="rgb" dir="cw">
                                      <p:cBhvr>
                                        <p:cTn id="27" dur="1000" fill="hold"/>
                                        <p:tgtEl>
                                          <p:spTgt spid="10"/>
                                        </p:tgtEl>
                                        <p:attrNameLst>
                                          <p:attrName>stroke.color</p:attrName>
                                        </p:attrNameLst>
                                      </p:cBhvr>
                                      <p:to>
                                        <a:srgbClr val="FF0000"/>
                                      </p:to>
                                    </p:animClr>
                                    <p:set>
                                      <p:cBhvr>
                                        <p:cTn id="28" dur="1000" fill="hold"/>
                                        <p:tgtEl>
                                          <p:spTgt spid="10"/>
                                        </p:tgtEl>
                                        <p:attrNameLst>
                                          <p:attrName>stroke.on</p:attrName>
                                        </p:attrNameLst>
                                      </p:cBhvr>
                                      <p:to>
                                        <p:strVal val="true"/>
                                      </p:to>
                                    </p:set>
                                  </p:childTnLst>
                                </p:cTn>
                              </p:par>
                            </p:childTnLst>
                          </p:cTn>
                        </p:par>
                        <p:par>
                          <p:cTn id="29" fill="hold">
                            <p:stCondLst>
                              <p:cond delay="2500"/>
                            </p:stCondLst>
                            <p:childTnLst>
                              <p:par>
                                <p:cTn id="30" presetID="19" presetClass="emph" presetSubtype="0" fill="hold" nodeType="afterEffect">
                                  <p:stCondLst>
                                    <p:cond delay="0"/>
                                  </p:stCondLst>
                                  <p:childTnLst>
                                    <p:animClr clrSpc="rgb" dir="cw">
                                      <p:cBhvr override="childStyle">
                                        <p:cTn id="31" dur="500" fill="hold"/>
                                        <p:tgtEl>
                                          <p:spTgt spid="2">
                                            <p:txEl>
                                              <p:pRg st="1" end="1"/>
                                            </p:txEl>
                                          </p:spTgt>
                                        </p:tgtEl>
                                        <p:attrNameLst>
                                          <p:attrName>style.color</p:attrName>
                                        </p:attrNameLst>
                                      </p:cBhvr>
                                      <p:to>
                                        <a:srgbClr val="FF0000"/>
                                      </p:to>
                                    </p:animClr>
                                    <p:animClr clrSpc="rgb" dir="cw">
                                      <p:cBhvr>
                                        <p:cTn id="32" dur="500" fill="hold"/>
                                        <p:tgtEl>
                                          <p:spTgt spid="2">
                                            <p:txEl>
                                              <p:pRg st="1" end="1"/>
                                            </p:txEl>
                                          </p:spTgt>
                                        </p:tgtEl>
                                        <p:attrNameLst>
                                          <p:attrName>fillcolor</p:attrName>
                                        </p:attrNameLst>
                                      </p:cBhvr>
                                      <p:to>
                                        <a:srgbClr val="FF0000"/>
                                      </p:to>
                                    </p:animClr>
                                    <p:set>
                                      <p:cBhvr>
                                        <p:cTn id="33" dur="500" fill="hold"/>
                                        <p:tgtEl>
                                          <p:spTgt spid="2">
                                            <p:txEl>
                                              <p:pRg st="1" end="1"/>
                                            </p:txEl>
                                          </p:spTgt>
                                        </p:tgtEl>
                                        <p:attrNameLst>
                                          <p:attrName>fill.type</p:attrName>
                                        </p:attrNameLst>
                                      </p:cBhvr>
                                      <p:to>
                                        <p:strVal val="solid"/>
                                      </p:to>
                                    </p:set>
                                    <p:set>
                                      <p:cBhvr>
                                        <p:cTn id="34" dur="500" fill="hold"/>
                                        <p:tgtEl>
                                          <p:spTgt spid="2">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7FB2-7B5F-4A67-A062-9649C33372A6}"/>
              </a:ext>
            </a:extLst>
          </p:cNvPr>
          <p:cNvSpPr>
            <a:spLocks noGrp="1"/>
          </p:cNvSpPr>
          <p:nvPr>
            <p:ph type="ctrTitle"/>
          </p:nvPr>
        </p:nvSpPr>
        <p:spPr>
          <a:xfrm>
            <a:off x="1292362" y="216772"/>
            <a:ext cx="8637073" cy="977621"/>
          </a:xfrm>
        </p:spPr>
        <p:txBody>
          <a:bodyPr>
            <a:normAutofit/>
          </a:bodyPr>
          <a:lstStyle/>
          <a:p>
            <a:pPr algn="ctr"/>
            <a:r>
              <a:rPr lang="en-US" sz="5400" b="1">
                <a:latin typeface="Arial" panose="020B0604020202020204" pitchFamily="34" charset="0"/>
                <a:cs typeface="Arial" panose="020B0604020202020204" pitchFamily="34" charset="0"/>
              </a:rPr>
              <a:t>Nội dung trình bày</a:t>
            </a:r>
          </a:p>
        </p:txBody>
      </p:sp>
      <p:sp>
        <p:nvSpPr>
          <p:cNvPr id="3" name="Subtitle 2">
            <a:extLst>
              <a:ext uri="{FF2B5EF4-FFF2-40B4-BE49-F238E27FC236}">
                <a16:creationId xmlns:a16="http://schemas.microsoft.com/office/drawing/2014/main" id="{48E02AD8-FCF7-4B72-8560-8A4FD662F320}"/>
              </a:ext>
            </a:extLst>
          </p:cNvPr>
          <p:cNvSpPr>
            <a:spLocks noGrp="1"/>
          </p:cNvSpPr>
          <p:nvPr>
            <p:ph type="subTitle" idx="1"/>
          </p:nvPr>
        </p:nvSpPr>
        <p:spPr>
          <a:xfrm>
            <a:off x="649267" y="1328684"/>
            <a:ext cx="9574930" cy="5312543"/>
          </a:xfrm>
        </p:spPr>
        <p:txBody>
          <a:bodyPr>
            <a:normAutofit/>
          </a:bodyPr>
          <a:lstStyle/>
          <a:p>
            <a:pPr marL="400050" indent="-400050" algn="l">
              <a:buAutoNum type="romanUcPeriod"/>
            </a:pPr>
            <a:r>
              <a:rPr lang="en-US" sz="4000" b="1">
                <a:solidFill>
                  <a:schemeClr val="tx2"/>
                </a:solidFill>
              </a:rPr>
              <a:t>Tổng quan, giới thiệu về đề tài</a:t>
            </a:r>
          </a:p>
          <a:p>
            <a:pPr marL="400050" indent="-400050" algn="l">
              <a:buAutoNum type="romanUcPeriod"/>
            </a:pPr>
            <a:r>
              <a:rPr lang="en-US" sz="4000" b="1">
                <a:solidFill>
                  <a:schemeClr val="tx2"/>
                </a:solidFill>
              </a:rPr>
              <a:t>Công nghệ sử dụng và đối t</a:t>
            </a:r>
            <a:r>
              <a:rPr lang="vi-VN" sz="4000" b="1">
                <a:solidFill>
                  <a:schemeClr val="tx2"/>
                </a:solidFill>
              </a:rPr>
              <a:t>ư</a:t>
            </a:r>
            <a:r>
              <a:rPr lang="en-US" sz="4000" b="1">
                <a:solidFill>
                  <a:schemeClr val="tx2"/>
                </a:solidFill>
              </a:rPr>
              <a:t>ợng cơ sở trong đề tài</a:t>
            </a:r>
          </a:p>
          <a:p>
            <a:pPr marL="400050" indent="-400050" algn="l">
              <a:buAutoNum type="romanUcPeriod"/>
            </a:pPr>
            <a:r>
              <a:rPr lang="en-US" sz="4000" b="1">
                <a:solidFill>
                  <a:schemeClr val="tx2"/>
                </a:solidFill>
              </a:rPr>
              <a:t>Bài toán trích xuất đặc tr</a:t>
            </a:r>
            <a:r>
              <a:rPr lang="vi-VN" sz="4000" b="1">
                <a:solidFill>
                  <a:schemeClr val="tx2"/>
                </a:solidFill>
              </a:rPr>
              <a:t>ư</a:t>
            </a:r>
            <a:r>
              <a:rPr lang="en-US" sz="4000" b="1">
                <a:solidFill>
                  <a:schemeClr val="tx2"/>
                </a:solidFill>
              </a:rPr>
              <a:t>ng ảnh</a:t>
            </a:r>
          </a:p>
          <a:p>
            <a:pPr marL="400050" indent="-400050" algn="l">
              <a:buAutoNum type="romanUcPeriod"/>
            </a:pPr>
            <a:r>
              <a:rPr lang="en-US" sz="4000" b="1">
                <a:solidFill>
                  <a:schemeClr val="tx2"/>
                </a:solidFill>
              </a:rPr>
              <a:t>Bài toán truy vấn ảnh trên cây s-tree</a:t>
            </a:r>
          </a:p>
          <a:p>
            <a:pPr marL="400050" indent="-400050" algn="l">
              <a:buAutoNum type="romanUcPeriod"/>
            </a:pPr>
            <a:r>
              <a:rPr lang="en-US" sz="4000" b="1">
                <a:solidFill>
                  <a:schemeClr val="tx2"/>
                </a:solidFill>
              </a:rPr>
              <a:t>Thực nghiệm</a:t>
            </a:r>
          </a:p>
          <a:p>
            <a:pPr marL="400050" indent="-400050" algn="l">
              <a:buAutoNum type="romanUcPeriod"/>
            </a:pPr>
            <a:r>
              <a:rPr lang="en-US" sz="4000" b="1">
                <a:solidFill>
                  <a:schemeClr val="tx2"/>
                </a:solidFill>
              </a:rPr>
              <a:t>Kết luận</a:t>
            </a:r>
          </a:p>
        </p:txBody>
      </p:sp>
      <p:sp>
        <p:nvSpPr>
          <p:cNvPr id="10" name="Slide Number Placeholder 9">
            <a:extLst>
              <a:ext uri="{FF2B5EF4-FFF2-40B4-BE49-F238E27FC236}">
                <a16:creationId xmlns:a16="http://schemas.microsoft.com/office/drawing/2014/main" id="{9FFE3FE2-BA80-4E48-9CC4-E316C14B942E}"/>
              </a:ext>
            </a:extLst>
          </p:cNvPr>
          <p:cNvSpPr>
            <a:spLocks noGrp="1"/>
          </p:cNvSpPr>
          <p:nvPr>
            <p:ph type="sldNum" sz="quarter" idx="12"/>
          </p:nvPr>
        </p:nvSpPr>
        <p:spPr>
          <a:xfrm>
            <a:off x="8571458" y="6161105"/>
            <a:ext cx="683339" cy="365125"/>
          </a:xfrm>
        </p:spPr>
        <p:txBody>
          <a:bodyPr/>
          <a:lstStyle/>
          <a:p>
            <a:fld id="{D2A991CA-9251-4FD4-993F-3BBEA61DA058}" type="slidenum">
              <a:rPr lang="en-US" sz="2800" b="1" smtClean="0"/>
              <a:t>3</a:t>
            </a:fld>
            <a:endParaRPr lang="en-US" sz="2800" b="1"/>
          </a:p>
        </p:txBody>
      </p:sp>
    </p:spTree>
    <p:extLst>
      <p:ext uri="{BB962C8B-B14F-4D97-AF65-F5344CB8AC3E}">
        <p14:creationId xmlns:p14="http://schemas.microsoft.com/office/powerpoint/2010/main" val="3141732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9F80B5DA-0FA4-48AC-9D8D-B5485F3F0F37}"/>
              </a:ext>
            </a:extLst>
          </p:cNvPr>
          <p:cNvGraphicFramePr/>
          <p:nvPr>
            <p:extLst>
              <p:ext uri="{D42A27DB-BD31-4B8C-83A1-F6EECF244321}">
                <p14:modId xmlns:p14="http://schemas.microsoft.com/office/powerpoint/2010/main" val="3282329252"/>
              </p:ext>
            </p:extLst>
          </p:nvPr>
        </p:nvGraphicFramePr>
        <p:xfrm>
          <a:off x="1662833" y="1314450"/>
          <a:ext cx="8866333"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0250604-0FA3-4BAA-A9CC-CF94161CEF76}"/>
              </a:ext>
            </a:extLst>
          </p:cNvPr>
          <p:cNvSpPr txBox="1"/>
          <p:nvPr/>
        </p:nvSpPr>
        <p:spPr>
          <a:xfrm>
            <a:off x="4168162" y="150664"/>
            <a:ext cx="3855674" cy="646331"/>
          </a:xfrm>
          <a:prstGeom prst="rect">
            <a:avLst/>
          </a:prstGeom>
          <a:noFill/>
        </p:spPr>
        <p:txBody>
          <a:bodyPr wrap="square" rtlCol="0">
            <a:spAutoFit/>
          </a:bodyPr>
          <a:lstStyle/>
          <a:p>
            <a:r>
              <a:rPr lang="en-US" sz="3600" b="1">
                <a:solidFill>
                  <a:srgbClr val="FF0000"/>
                </a:solidFill>
              </a:rPr>
              <a:t>V = { ?, ?, ?, … }</a:t>
            </a:r>
          </a:p>
        </p:txBody>
      </p:sp>
      <p:sp>
        <p:nvSpPr>
          <p:cNvPr id="10" name="Arrow: Right 9">
            <a:extLst>
              <a:ext uri="{FF2B5EF4-FFF2-40B4-BE49-F238E27FC236}">
                <a16:creationId xmlns:a16="http://schemas.microsoft.com/office/drawing/2014/main" id="{D70EED27-20E1-4157-BC7D-4DB19E857AAA}"/>
              </a:ext>
            </a:extLst>
          </p:cNvPr>
          <p:cNvSpPr/>
          <p:nvPr/>
        </p:nvSpPr>
        <p:spPr>
          <a:xfrm>
            <a:off x="2631662" y="1698171"/>
            <a:ext cx="1763486" cy="696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C4B1FFA-4C5D-4303-8AA0-5434D186F94D}"/>
              </a:ext>
            </a:extLst>
          </p:cNvPr>
          <p:cNvSpPr/>
          <p:nvPr/>
        </p:nvSpPr>
        <p:spPr>
          <a:xfrm>
            <a:off x="5105400" y="1480457"/>
            <a:ext cx="2144485" cy="1447801"/>
          </a:xfrm>
          <a:prstGeom prst="round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5514482-AE81-4B18-B6E9-B734F957D747}"/>
              </a:ext>
            </a:extLst>
          </p:cNvPr>
          <p:cNvSpPr/>
          <p:nvPr/>
        </p:nvSpPr>
        <p:spPr>
          <a:xfrm>
            <a:off x="3373120" y="3393440"/>
            <a:ext cx="1654892" cy="1051560"/>
          </a:xfrm>
          <a:prstGeom prst="round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C655067-F6E5-4BF5-8D27-23236AA3B6B9}"/>
              </a:ext>
            </a:extLst>
          </p:cNvPr>
          <p:cNvSpPr/>
          <p:nvPr/>
        </p:nvSpPr>
        <p:spPr>
          <a:xfrm>
            <a:off x="2360748" y="4892040"/>
            <a:ext cx="1654892" cy="1051560"/>
          </a:xfrm>
          <a:prstGeom prst="round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F15514CA-F566-48E9-AD3F-5E75F6962014}"/>
              </a:ext>
            </a:extLst>
          </p:cNvPr>
          <p:cNvSpPr>
            <a:spLocks noGrp="1"/>
          </p:cNvSpPr>
          <p:nvPr>
            <p:ph type="sldNum" sz="quarter" idx="12"/>
          </p:nvPr>
        </p:nvSpPr>
        <p:spPr/>
        <p:txBody>
          <a:bodyPr/>
          <a:lstStyle/>
          <a:p>
            <a:fld id="{D2A991CA-9251-4FD4-993F-3BBEA61DA058}" type="slidenum">
              <a:rPr lang="en-US" smtClean="0"/>
              <a:t>30</a:t>
            </a:fld>
            <a:endParaRPr lang="en-US"/>
          </a:p>
        </p:txBody>
      </p:sp>
    </p:spTree>
    <p:extLst>
      <p:ext uri="{BB962C8B-B14F-4D97-AF65-F5344CB8AC3E}">
        <p14:creationId xmlns:p14="http://schemas.microsoft.com/office/powerpoint/2010/main" val="1217486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04167E-6 3.7037E-7 L -0.1306 0.25231 " pathEditMode="relative" rAng="0" ptsTypes="AA">
                                      <p:cBhvr>
                                        <p:cTn id="9" dur="2000" fill="hold"/>
                                        <p:tgtEl>
                                          <p:spTgt spid="10"/>
                                        </p:tgtEl>
                                        <p:attrNameLst>
                                          <p:attrName>ppt_x</p:attrName>
                                          <p:attrName>ppt_y</p:attrName>
                                        </p:attrNameLst>
                                      </p:cBhvr>
                                      <p:rCtr x="-6536" y="12616"/>
                                    </p:animMotion>
                                  </p:childTnLst>
                                </p:cTn>
                              </p:par>
                            </p:childTnLst>
                          </p:cTn>
                        </p:par>
                        <p:par>
                          <p:cTn id="10" fill="hold">
                            <p:stCondLst>
                              <p:cond delay="2000"/>
                            </p:stCondLst>
                            <p:childTnLst>
                              <p:par>
                                <p:cTn id="11" presetID="16" presetClass="entr" presetSubtype="21" fill="hold" grpId="1"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par>
                          <p:cTn id="14" fill="hold">
                            <p:stCondLst>
                              <p:cond delay="2500"/>
                            </p:stCondLst>
                            <p:childTnLst>
                              <p:par>
                                <p:cTn id="15" presetID="42" presetClass="path" presetSubtype="0" accel="50000" decel="50000" fill="hold" grpId="1" nodeType="afterEffect">
                                  <p:stCondLst>
                                    <p:cond delay="500"/>
                                  </p:stCondLst>
                                  <p:childTnLst>
                                    <p:animMotion origin="layout" path="M -0.1306 0.25231 L -0.19792 0.46991 " pathEditMode="relative" rAng="0" ptsTypes="AA">
                                      <p:cBhvr>
                                        <p:cTn id="16" dur="2000" fill="hold"/>
                                        <p:tgtEl>
                                          <p:spTgt spid="10"/>
                                        </p:tgtEl>
                                        <p:attrNameLst>
                                          <p:attrName>ppt_x</p:attrName>
                                          <p:attrName>ppt_y</p:attrName>
                                        </p:attrNameLst>
                                      </p:cBhvr>
                                      <p:rCtr x="-3372" y="10880"/>
                                    </p:animMotion>
                                  </p:childTnLst>
                                </p:cTn>
                              </p:par>
                              <p:par>
                                <p:cTn id="17" presetID="10" presetClass="exit" presetSubtype="0" fill="hold" grpId="2" nodeType="withEffect">
                                  <p:stCondLst>
                                    <p:cond delay="50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0"/>
                            </p:stCondLst>
                            <p:childTnLst>
                              <p:par>
                                <p:cTn id="21" presetID="16" presetClass="entr" presetSubtype="2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8" grpId="1" animBg="1"/>
      <p:bldP spid="8" grpId="2"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F72CE9B3-DD5B-4B17-8639-3F5E1E876DD5}"/>
              </a:ext>
            </a:extLst>
          </p:cNvPr>
          <p:cNvSpPr>
            <a:spLocks noGrp="1"/>
          </p:cNvSpPr>
          <p:nvPr>
            <p:ph idx="1"/>
          </p:nvPr>
        </p:nvSpPr>
        <p:spPr>
          <a:xfrm>
            <a:off x="241299" y="1051675"/>
            <a:ext cx="10033846" cy="4576239"/>
          </a:xfrm>
        </p:spPr>
        <p:txBody>
          <a:bodyPr>
            <a:normAutofit/>
          </a:bodyPr>
          <a:lstStyle/>
          <a:p>
            <a:pPr marL="0" indent="0">
              <a:buNone/>
            </a:pPr>
            <a:r>
              <a:rPr lang="en-US" sz="4000" b="1"/>
              <a:t>1. Môi tr</a:t>
            </a:r>
            <a:r>
              <a:rPr lang="vi-VN" sz="4000" b="1"/>
              <a:t>ư</a:t>
            </a:r>
            <a:r>
              <a:rPr lang="en-US" sz="4000" b="1"/>
              <a:t>ờng thực nghiệm:</a:t>
            </a:r>
          </a:p>
          <a:p>
            <a:pPr marL="0" indent="0">
              <a:buNone/>
            </a:pPr>
            <a:r>
              <a:rPr lang="en-US" sz="4000"/>
              <a:t>Ch</a:t>
            </a:r>
            <a:r>
              <a:rPr lang="vi-VN" sz="4000"/>
              <a:t>ư</a:t>
            </a:r>
            <a:r>
              <a:rPr lang="en-US" sz="4000"/>
              <a:t>ơng trình đ</a:t>
            </a:r>
            <a:r>
              <a:rPr lang="vi-VN" sz="4000"/>
              <a:t>ư</a:t>
            </a:r>
            <a:r>
              <a:rPr lang="en-US" sz="4000"/>
              <a:t>ợc thực hiện trên laptop cá nhân. Cấu hình của máy:</a:t>
            </a:r>
          </a:p>
          <a:p>
            <a:pPr marL="0" indent="0">
              <a:buNone/>
            </a:pPr>
            <a:r>
              <a:rPr lang="en-US" sz="4000"/>
              <a:t>+ Hệ điều hành Windows 10 Home 64 bit.</a:t>
            </a:r>
          </a:p>
          <a:p>
            <a:pPr marL="0" indent="0">
              <a:buNone/>
            </a:pPr>
            <a:r>
              <a:rPr lang="en-US" sz="4000"/>
              <a:t>+ CPU Intel core i7 2.6GHz.</a:t>
            </a:r>
          </a:p>
          <a:p>
            <a:pPr marL="0" indent="0">
              <a:buNone/>
            </a:pPr>
            <a:r>
              <a:rPr lang="en-US" sz="4000"/>
              <a:t>+ Ram: 8Gb.</a:t>
            </a:r>
          </a:p>
        </p:txBody>
      </p:sp>
      <p:sp>
        <p:nvSpPr>
          <p:cNvPr id="6" name="Title 1">
            <a:extLst>
              <a:ext uri="{FF2B5EF4-FFF2-40B4-BE49-F238E27FC236}">
                <a16:creationId xmlns:a16="http://schemas.microsoft.com/office/drawing/2014/main" id="{B876EE05-8281-416A-923D-CD0540F41426}"/>
              </a:ext>
            </a:extLst>
          </p:cNvPr>
          <p:cNvSpPr>
            <a:spLocks noGrp="1"/>
          </p:cNvSpPr>
          <p:nvPr>
            <p:ph type="title"/>
          </p:nvPr>
        </p:nvSpPr>
        <p:spPr>
          <a:xfrm>
            <a:off x="241299" y="189889"/>
            <a:ext cx="9117297" cy="1320800"/>
          </a:xfrm>
        </p:spPr>
        <p:txBody>
          <a:bodyPr anchor="t">
            <a:normAutofit/>
          </a:bodyPr>
          <a:lstStyle/>
          <a:p>
            <a:r>
              <a:rPr lang="en-US" b="1"/>
              <a:t>V. Thực nghiệm:</a:t>
            </a:r>
          </a:p>
        </p:txBody>
      </p:sp>
      <p:sp>
        <p:nvSpPr>
          <p:cNvPr id="7" name="Slide Number Placeholder 6">
            <a:extLst>
              <a:ext uri="{FF2B5EF4-FFF2-40B4-BE49-F238E27FC236}">
                <a16:creationId xmlns:a16="http://schemas.microsoft.com/office/drawing/2014/main" id="{B1696502-1AE6-4B11-BF2C-96C7C534326F}"/>
              </a:ext>
            </a:extLst>
          </p:cNvPr>
          <p:cNvSpPr>
            <a:spLocks noGrp="1"/>
          </p:cNvSpPr>
          <p:nvPr>
            <p:ph type="sldNum" sz="quarter" idx="12"/>
          </p:nvPr>
        </p:nvSpPr>
        <p:spPr/>
        <p:txBody>
          <a:bodyPr/>
          <a:lstStyle/>
          <a:p>
            <a:fld id="{D2A991CA-9251-4FD4-993F-3BBEA61DA058}" type="slidenum">
              <a:rPr lang="en-US" smtClean="0"/>
              <a:t>31</a:t>
            </a:fld>
            <a:endParaRPr lang="en-US"/>
          </a:p>
        </p:txBody>
      </p:sp>
    </p:spTree>
    <p:extLst>
      <p:ext uri="{BB962C8B-B14F-4D97-AF65-F5344CB8AC3E}">
        <p14:creationId xmlns:p14="http://schemas.microsoft.com/office/powerpoint/2010/main" val="2273170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F72CE9B3-DD5B-4B17-8639-3F5E1E876DD5}"/>
              </a:ext>
            </a:extLst>
          </p:cNvPr>
          <p:cNvSpPr>
            <a:spLocks noGrp="1"/>
          </p:cNvSpPr>
          <p:nvPr>
            <p:ph idx="1"/>
          </p:nvPr>
        </p:nvSpPr>
        <p:spPr>
          <a:xfrm>
            <a:off x="88900" y="0"/>
            <a:ext cx="10033846" cy="931008"/>
          </a:xfrm>
        </p:spPr>
        <p:txBody>
          <a:bodyPr>
            <a:normAutofit/>
          </a:bodyPr>
          <a:lstStyle/>
          <a:p>
            <a:pPr marL="0" indent="0">
              <a:buNone/>
            </a:pPr>
            <a:r>
              <a:rPr lang="en-US" sz="4000" b="1"/>
              <a:t>2. Mô hình thực nghiệm:</a:t>
            </a:r>
          </a:p>
        </p:txBody>
      </p:sp>
      <p:pic>
        <p:nvPicPr>
          <p:cNvPr id="10" name="Picture 9">
            <a:extLst>
              <a:ext uri="{FF2B5EF4-FFF2-40B4-BE49-F238E27FC236}">
                <a16:creationId xmlns:a16="http://schemas.microsoft.com/office/drawing/2014/main" id="{A9B2050A-6949-4027-BB74-5890D69B5EF5}"/>
              </a:ext>
            </a:extLst>
          </p:cNvPr>
          <p:cNvPicPr/>
          <p:nvPr/>
        </p:nvPicPr>
        <p:blipFill>
          <a:blip r:embed="rId2"/>
          <a:stretch>
            <a:fillRect/>
          </a:stretch>
        </p:blipFill>
        <p:spPr>
          <a:xfrm>
            <a:off x="88900" y="693102"/>
            <a:ext cx="11874500" cy="5961698"/>
          </a:xfrm>
          <a:prstGeom prst="rect">
            <a:avLst/>
          </a:prstGeom>
        </p:spPr>
      </p:pic>
    </p:spTree>
    <p:extLst>
      <p:ext uri="{BB962C8B-B14F-4D97-AF65-F5344CB8AC3E}">
        <p14:creationId xmlns:p14="http://schemas.microsoft.com/office/powerpoint/2010/main" val="153887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F72CE9B3-DD5B-4B17-8639-3F5E1E876DD5}"/>
              </a:ext>
            </a:extLst>
          </p:cNvPr>
          <p:cNvSpPr>
            <a:spLocks noGrp="1"/>
          </p:cNvSpPr>
          <p:nvPr>
            <p:ph idx="1"/>
          </p:nvPr>
        </p:nvSpPr>
        <p:spPr>
          <a:xfrm>
            <a:off x="88900" y="0"/>
            <a:ext cx="10033846" cy="931008"/>
          </a:xfrm>
        </p:spPr>
        <p:txBody>
          <a:bodyPr>
            <a:normAutofit/>
          </a:bodyPr>
          <a:lstStyle/>
          <a:p>
            <a:pPr marL="0" indent="0">
              <a:buNone/>
            </a:pPr>
            <a:r>
              <a:rPr lang="en-US" sz="4000" b="1"/>
              <a:t>3. Dữ liệu thực nghiệm:</a:t>
            </a:r>
          </a:p>
        </p:txBody>
      </p:sp>
      <p:sp>
        <p:nvSpPr>
          <p:cNvPr id="5" name="Content Placeholder 2">
            <a:extLst>
              <a:ext uri="{FF2B5EF4-FFF2-40B4-BE49-F238E27FC236}">
                <a16:creationId xmlns:a16="http://schemas.microsoft.com/office/drawing/2014/main" id="{083F0670-3674-4B58-8FB4-E718B38B120D}"/>
              </a:ext>
            </a:extLst>
          </p:cNvPr>
          <p:cNvSpPr txBox="1">
            <a:spLocks/>
          </p:cNvSpPr>
          <p:nvPr/>
        </p:nvSpPr>
        <p:spPr>
          <a:xfrm>
            <a:off x="241299" y="1051675"/>
            <a:ext cx="9309101" cy="552692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spcBef>
                <a:spcPts val="600"/>
              </a:spcBef>
              <a:spcAft>
                <a:spcPts val="600"/>
              </a:spcAft>
              <a:buNone/>
            </a:pPr>
            <a:r>
              <a:rPr lang="en-US" sz="4000">
                <a:ea typeface="Calibri" panose="020F0502020204030204" pitchFamily="34" charset="0"/>
                <a:cs typeface="Times New Roman" panose="02020603050405020304" pitchFamily="18" charset="0"/>
              </a:rPr>
              <a:t>Đề tài thực nghiệm trên bộ dữ liệu sinh viên khoa công nghệ thông tin trường Đại học Công nghiệp Thực phẩm từ năm 2011-2018. Bộ dữ liệu sinh viên bao gồm ảnh thẻ với id là mã số của sinh viên và thông tin của sinh viên được lưu trữ trong file excel. Các thông tin của sinh viên gồm: mã số sinh viên, họ tên, giới tính, ngày sinh, lớp,…</a:t>
            </a:r>
          </a:p>
        </p:txBody>
      </p:sp>
    </p:spTree>
    <p:extLst>
      <p:ext uri="{BB962C8B-B14F-4D97-AF65-F5344CB8AC3E}">
        <p14:creationId xmlns:p14="http://schemas.microsoft.com/office/powerpoint/2010/main" val="3220396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F72CE9B3-DD5B-4B17-8639-3F5E1E876DD5}"/>
              </a:ext>
            </a:extLst>
          </p:cNvPr>
          <p:cNvSpPr>
            <a:spLocks noGrp="1"/>
          </p:cNvSpPr>
          <p:nvPr>
            <p:ph idx="1"/>
          </p:nvPr>
        </p:nvSpPr>
        <p:spPr>
          <a:xfrm>
            <a:off x="88900" y="0"/>
            <a:ext cx="10033846" cy="931008"/>
          </a:xfrm>
        </p:spPr>
        <p:txBody>
          <a:bodyPr>
            <a:normAutofit/>
          </a:bodyPr>
          <a:lstStyle/>
          <a:p>
            <a:pPr marL="0" indent="0">
              <a:buNone/>
            </a:pPr>
            <a:r>
              <a:rPr lang="en-US" sz="4000" b="1"/>
              <a:t>4. Giới thiệu ứng dụng thực nghiệm:</a:t>
            </a:r>
          </a:p>
        </p:txBody>
      </p:sp>
    </p:spTree>
    <p:extLst>
      <p:ext uri="{BB962C8B-B14F-4D97-AF65-F5344CB8AC3E}">
        <p14:creationId xmlns:p14="http://schemas.microsoft.com/office/powerpoint/2010/main" val="17958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677334" y="609600"/>
            <a:ext cx="8596668" cy="1320800"/>
          </a:xfrm>
        </p:spPr>
        <p:txBody>
          <a:bodyPr anchor="t">
            <a:normAutofit/>
          </a:bodyPr>
          <a:lstStyle/>
          <a:p>
            <a:r>
              <a:rPr lang="en-US" b="1"/>
              <a:t>VI. Kết luận:</a:t>
            </a:r>
          </a:p>
        </p:txBody>
      </p:sp>
      <p:sp>
        <p:nvSpPr>
          <p:cNvPr id="7" name="Slide Number Placeholder 6">
            <a:extLst>
              <a:ext uri="{FF2B5EF4-FFF2-40B4-BE49-F238E27FC236}">
                <a16:creationId xmlns:a16="http://schemas.microsoft.com/office/drawing/2014/main" id="{D230BE0D-5544-4145-9852-33EED24EB2D3}"/>
              </a:ext>
            </a:extLst>
          </p:cNvPr>
          <p:cNvSpPr>
            <a:spLocks noGrp="1"/>
          </p:cNvSpPr>
          <p:nvPr>
            <p:ph type="sldNum" sz="quarter" idx="12"/>
          </p:nvPr>
        </p:nvSpPr>
        <p:spPr/>
        <p:txBody>
          <a:bodyPr/>
          <a:lstStyle/>
          <a:p>
            <a:fld id="{D2A991CA-9251-4FD4-993F-3BBEA61DA058}" type="slidenum">
              <a:rPr lang="en-US" smtClean="0"/>
              <a:t>35</a:t>
            </a:fld>
            <a:endParaRPr lang="en-US"/>
          </a:p>
        </p:txBody>
      </p:sp>
    </p:spTree>
    <p:extLst>
      <p:ext uri="{BB962C8B-B14F-4D97-AF65-F5344CB8AC3E}">
        <p14:creationId xmlns:p14="http://schemas.microsoft.com/office/powerpoint/2010/main" val="269731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79"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1"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31A3CC8-B7D4-4207-BEB1-312F98B12AF2}"/>
              </a:ext>
            </a:extLst>
          </p:cNvPr>
          <p:cNvSpPr/>
          <p:nvPr/>
        </p:nvSpPr>
        <p:spPr>
          <a:xfrm>
            <a:off x="1109703" y="2967335"/>
            <a:ext cx="9972603" cy="1200329"/>
          </a:xfrm>
          <a:prstGeom prst="rect">
            <a:avLst/>
          </a:prstGeom>
          <a:noFill/>
        </p:spPr>
        <p:txBody>
          <a:bodyPr wrap="none" lIns="91440" tIns="45720" rIns="91440" bIns="45720">
            <a:prstTxWarp prst="textWave2">
              <a:avLst/>
            </a:prstTxWarp>
            <a:spAutoFit/>
          </a:bodyPr>
          <a:lstStyle/>
          <a:p>
            <a:pPr algn="ctr"/>
            <a:r>
              <a:rPr lang="en-US" sz="7200" b="0" cap="none" spc="0">
                <a:ln w="0"/>
                <a:solidFill>
                  <a:schemeClr val="accent1"/>
                </a:solidFill>
                <a:effectLst>
                  <a:outerShdw blurRad="38100" dist="25400" dir="5400000" algn="ctr" rotWithShape="0">
                    <a:srgbClr val="6E747A">
                      <a:alpha val="43000"/>
                    </a:srgbClr>
                  </a:outerShdw>
                </a:effectLst>
              </a:rPr>
              <a:t>Xin chân thành cảm </a:t>
            </a:r>
            <a:r>
              <a:rPr lang="vi-VN" sz="7200" b="0" cap="none" spc="0">
                <a:ln w="0"/>
                <a:solidFill>
                  <a:schemeClr val="accent1"/>
                </a:solidFill>
                <a:effectLst>
                  <a:outerShdw blurRad="38100" dist="25400" dir="5400000" algn="ctr" rotWithShape="0">
                    <a:srgbClr val="6E747A">
                      <a:alpha val="43000"/>
                    </a:srgbClr>
                  </a:outerShdw>
                </a:effectLst>
              </a:rPr>
              <a:t>ơ</a:t>
            </a:r>
            <a:r>
              <a:rPr lang="en-US" sz="7200" b="0" cap="none" spc="0">
                <a:ln w="0"/>
                <a:solidFill>
                  <a:schemeClr val="accent1"/>
                </a:solidFill>
                <a:effectLst>
                  <a:outerShdw blurRad="38100" dist="25400" dir="5400000" algn="ctr" rotWithShape="0">
                    <a:srgbClr val="6E747A">
                      <a:alpha val="43000"/>
                    </a:srgbClr>
                  </a:outerShdw>
                </a:effectLst>
              </a:rPr>
              <a:t>n	!</a:t>
            </a:r>
          </a:p>
        </p:txBody>
      </p:sp>
      <p:sp>
        <p:nvSpPr>
          <p:cNvPr id="8" name="Slide Number Placeholder 7">
            <a:extLst>
              <a:ext uri="{FF2B5EF4-FFF2-40B4-BE49-F238E27FC236}">
                <a16:creationId xmlns:a16="http://schemas.microsoft.com/office/drawing/2014/main" id="{93091BEF-BE6D-43F9-AD17-B520E6C99569}"/>
              </a:ext>
            </a:extLst>
          </p:cNvPr>
          <p:cNvSpPr>
            <a:spLocks noGrp="1"/>
          </p:cNvSpPr>
          <p:nvPr>
            <p:ph type="sldNum" sz="quarter" idx="12"/>
          </p:nvPr>
        </p:nvSpPr>
        <p:spPr/>
        <p:txBody>
          <a:bodyPr/>
          <a:lstStyle/>
          <a:p>
            <a:fld id="{D2A991CA-9251-4FD4-993F-3BBEA61DA058}" type="slidenum">
              <a:rPr lang="en-US" smtClean="0"/>
              <a:t>36</a:t>
            </a:fld>
            <a:endParaRPr lang="en-US"/>
          </a:p>
        </p:txBody>
      </p:sp>
    </p:spTree>
    <p:extLst>
      <p:ext uri="{BB962C8B-B14F-4D97-AF65-F5344CB8AC3E}">
        <p14:creationId xmlns:p14="http://schemas.microsoft.com/office/powerpoint/2010/main" val="4189841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677334" y="609600"/>
            <a:ext cx="8596668" cy="1320800"/>
          </a:xfrm>
        </p:spPr>
        <p:txBody>
          <a:bodyPr/>
          <a:lstStyle/>
          <a:p>
            <a:r>
              <a:rPr lang="en-US" b="1"/>
              <a:t>I. TỔNG QUAN, GIỚI THIỆU VỀ ĐỀ TÀI</a:t>
            </a:r>
          </a:p>
        </p:txBody>
      </p:sp>
      <p:sp>
        <p:nvSpPr>
          <p:cNvPr id="3" name="Content Placeholder 2">
            <a:extLst>
              <a:ext uri="{FF2B5EF4-FFF2-40B4-BE49-F238E27FC236}">
                <a16:creationId xmlns:a16="http://schemas.microsoft.com/office/drawing/2014/main" id="{EC7C240F-99A9-4B90-985A-B6A8F98A4140}"/>
              </a:ext>
            </a:extLst>
          </p:cNvPr>
          <p:cNvSpPr>
            <a:spLocks noGrp="1"/>
          </p:cNvSpPr>
          <p:nvPr>
            <p:ph idx="1"/>
          </p:nvPr>
        </p:nvSpPr>
        <p:spPr>
          <a:xfrm>
            <a:off x="677334" y="1571504"/>
            <a:ext cx="9143674" cy="3880773"/>
          </a:xfrm>
        </p:spPr>
        <p:txBody>
          <a:bodyPr>
            <a:normAutofit/>
          </a:bodyPr>
          <a:lstStyle/>
          <a:p>
            <a:pPr marL="0" indent="0" algn="just">
              <a:buNone/>
            </a:pPr>
            <a:r>
              <a:rPr lang="en-US" sz="2800"/>
              <a:t>Ngày nay, dữ liệu đa phương tiện (văn bản, hình ảnh, âm thanh, video) được lưu trữ và ứng dụng rộng rãi trong nhiều hệ thống như: </a:t>
            </a:r>
            <a:endParaRPr lang="en-US" sz="4000" b="1"/>
          </a:p>
        </p:txBody>
      </p:sp>
      <p:grpSp>
        <p:nvGrpSpPr>
          <p:cNvPr id="9" name="Group 8">
            <a:extLst>
              <a:ext uri="{FF2B5EF4-FFF2-40B4-BE49-F238E27FC236}">
                <a16:creationId xmlns:a16="http://schemas.microsoft.com/office/drawing/2014/main" id="{90CBBC84-9899-425F-855C-8DC572C7733D}"/>
              </a:ext>
            </a:extLst>
          </p:cNvPr>
          <p:cNvGrpSpPr/>
          <p:nvPr/>
        </p:nvGrpSpPr>
        <p:grpSpPr>
          <a:xfrm>
            <a:off x="493441" y="3325945"/>
            <a:ext cx="4755730" cy="2922455"/>
            <a:chOff x="677334" y="3695277"/>
            <a:chExt cx="4755730" cy="2922455"/>
          </a:xfrm>
        </p:grpSpPr>
        <p:pic>
          <p:nvPicPr>
            <p:cNvPr id="5" name="Picture 4" descr="Screen Clipping">
              <a:extLst>
                <a:ext uri="{FF2B5EF4-FFF2-40B4-BE49-F238E27FC236}">
                  <a16:creationId xmlns:a16="http://schemas.microsoft.com/office/drawing/2014/main" id="{94E6627F-4843-4B7A-8364-DA16F6EF3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3695277"/>
              <a:ext cx="4755730" cy="2464648"/>
            </a:xfrm>
            <a:prstGeom prst="rect">
              <a:avLst/>
            </a:prstGeom>
          </p:spPr>
        </p:pic>
        <p:sp>
          <p:nvSpPr>
            <p:cNvPr id="6" name="TextBox 5">
              <a:extLst>
                <a:ext uri="{FF2B5EF4-FFF2-40B4-BE49-F238E27FC236}">
                  <a16:creationId xmlns:a16="http://schemas.microsoft.com/office/drawing/2014/main" id="{158A63D6-F898-402F-8CD1-6D33BBC256B1}"/>
                </a:ext>
              </a:extLst>
            </p:cNvPr>
            <p:cNvSpPr txBox="1"/>
            <p:nvPr/>
          </p:nvSpPr>
          <p:spPr>
            <a:xfrm>
              <a:off x="1450602" y="6248400"/>
              <a:ext cx="3376375" cy="369332"/>
            </a:xfrm>
            <a:prstGeom prst="rect">
              <a:avLst/>
            </a:prstGeom>
            <a:noFill/>
          </p:spPr>
          <p:txBody>
            <a:bodyPr wrap="square" rtlCol="0">
              <a:spAutoFit/>
            </a:bodyPr>
            <a:lstStyle/>
            <a:p>
              <a:r>
                <a:rPr lang="en-US" b="1"/>
                <a:t>Hệ thống thông tin (Website)</a:t>
              </a:r>
            </a:p>
          </p:txBody>
        </p:sp>
      </p:grpSp>
      <p:grpSp>
        <p:nvGrpSpPr>
          <p:cNvPr id="11" name="Group 10">
            <a:extLst>
              <a:ext uri="{FF2B5EF4-FFF2-40B4-BE49-F238E27FC236}">
                <a16:creationId xmlns:a16="http://schemas.microsoft.com/office/drawing/2014/main" id="{3375E550-A865-4B0C-8EBD-A4C5062AF172}"/>
              </a:ext>
            </a:extLst>
          </p:cNvPr>
          <p:cNvGrpSpPr/>
          <p:nvPr/>
        </p:nvGrpSpPr>
        <p:grpSpPr>
          <a:xfrm>
            <a:off x="6370907" y="3292448"/>
            <a:ext cx="4791683" cy="2984424"/>
            <a:chOff x="5873262" y="3697785"/>
            <a:chExt cx="4791683" cy="2984424"/>
          </a:xfrm>
        </p:grpSpPr>
        <p:pic>
          <p:nvPicPr>
            <p:cNvPr id="8" name="Picture 7" descr="Screen Clipping">
              <a:extLst>
                <a:ext uri="{FF2B5EF4-FFF2-40B4-BE49-F238E27FC236}">
                  <a16:creationId xmlns:a16="http://schemas.microsoft.com/office/drawing/2014/main" id="{AD4FAB4B-926B-4459-90D6-547554B99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262" y="3697785"/>
              <a:ext cx="4791683" cy="2484484"/>
            </a:xfrm>
            <a:prstGeom prst="rect">
              <a:avLst/>
            </a:prstGeom>
          </p:spPr>
        </p:pic>
        <p:sp>
          <p:nvSpPr>
            <p:cNvPr id="19" name="TextBox 18">
              <a:extLst>
                <a:ext uri="{FF2B5EF4-FFF2-40B4-BE49-F238E27FC236}">
                  <a16:creationId xmlns:a16="http://schemas.microsoft.com/office/drawing/2014/main" id="{A8A251E2-C5B1-4FE7-9A13-A7F98214EE38}"/>
                </a:ext>
              </a:extLst>
            </p:cNvPr>
            <p:cNvSpPr txBox="1"/>
            <p:nvPr/>
          </p:nvSpPr>
          <p:spPr>
            <a:xfrm>
              <a:off x="7087939" y="6312877"/>
              <a:ext cx="2495676" cy="369332"/>
            </a:xfrm>
            <a:prstGeom prst="rect">
              <a:avLst/>
            </a:prstGeom>
            <a:noFill/>
          </p:spPr>
          <p:txBody>
            <a:bodyPr wrap="square" rtlCol="0">
              <a:spAutoFit/>
            </a:bodyPr>
            <a:lstStyle/>
            <a:p>
              <a:r>
                <a:rPr lang="en-US" b="1"/>
                <a:t>Hệ thống th</a:t>
              </a:r>
              <a:r>
                <a:rPr lang="vi-VN" b="1"/>
                <a:t>ư</a:t>
              </a:r>
              <a:r>
                <a:rPr lang="en-US" b="1"/>
                <a:t> viện số</a:t>
              </a:r>
            </a:p>
          </p:txBody>
        </p:sp>
      </p:grpSp>
      <mc:AlternateContent xmlns:mc="http://schemas.openxmlformats.org/markup-compatibility/2006" xmlns:am3d="http://schemas.microsoft.com/office/drawing/2017/model3d">
        <mc:Choice Requires="am3d">
          <p:graphicFrame>
            <p:nvGraphicFramePr>
              <p:cNvPr id="27" name="3D Model 26" descr="Earth">
                <a:extLst>
                  <a:ext uri="{FF2B5EF4-FFF2-40B4-BE49-F238E27FC236}">
                    <a16:creationId xmlns:a16="http://schemas.microsoft.com/office/drawing/2014/main" id="{94881AEA-CCB7-48B7-BA76-F698D8E65BFA}"/>
                  </a:ext>
                </a:extLst>
              </p:cNvPr>
              <p:cNvGraphicFramePr>
                <a:graphicFrameLocks noChangeAspect="1"/>
              </p:cNvGraphicFramePr>
              <p:nvPr>
                <p:extLst>
                  <p:ext uri="{D42A27DB-BD31-4B8C-83A1-F6EECF244321}">
                    <p14:modId xmlns:p14="http://schemas.microsoft.com/office/powerpoint/2010/main" val="1937120430"/>
                  </p:ext>
                </p:extLst>
              </p:nvPr>
            </p:nvGraphicFramePr>
            <p:xfrm>
              <a:off x="-4666515" y="-2047132"/>
              <a:ext cx="2378544" cy="2388999"/>
            </p:xfrm>
            <a:graphic>
              <a:graphicData uri="http://schemas.microsoft.com/office/drawing/2017/model3d">
                <am3d:model3d r:embed="rId4">
                  <am3d:spPr>
                    <a:xfrm>
                      <a:off x="0" y="0"/>
                      <a:ext cx="2378544" cy="2388999"/>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56336" ay="84468" az="1384"/>
                    <am3d:postTrans dx="0" dy="0" dz="0"/>
                  </am3d:trans>
                  <am3d:attrSrcUrl r:id="rId5"/>
                  <am3d:raster rName="Office3DRenderer" rVer="16.0.8326">
                    <am3d:blip r:embed="rId6"/>
                  </am3d:raster>
                  <am3d:objViewport viewportSz="42813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7" name="3D Model 26" descr="Earth">
                <a:extLst>
                  <a:ext uri="{FF2B5EF4-FFF2-40B4-BE49-F238E27FC236}">
                    <a16:creationId xmlns:a16="http://schemas.microsoft.com/office/drawing/2014/main" id="{94881AEA-CCB7-48B7-BA76-F698D8E65BFA}"/>
                  </a:ext>
                </a:extLst>
              </p:cNvPr>
              <p:cNvPicPr>
                <a:picLocks noGrp="1" noRot="1" noChangeAspect="1" noMove="1" noResize="1" noEditPoints="1" noAdjustHandles="1" noChangeArrowheads="1" noChangeShapeType="1" noCrop="1"/>
              </p:cNvPicPr>
              <p:nvPr/>
            </p:nvPicPr>
            <p:blipFill>
              <a:blip r:embed="rId7"/>
              <a:stretch>
                <a:fillRect/>
              </a:stretch>
            </p:blipFill>
            <p:spPr>
              <a:xfrm>
                <a:off x="-4666515" y="-2047132"/>
                <a:ext cx="2378544" cy="2388999"/>
              </a:xfrm>
              <a:prstGeom prst="rect">
                <a:avLst/>
              </a:prstGeom>
            </p:spPr>
          </p:pic>
        </mc:Fallback>
      </mc:AlternateContent>
      <p:sp>
        <p:nvSpPr>
          <p:cNvPr id="28" name="TextBox 27">
            <a:extLst>
              <a:ext uri="{FF2B5EF4-FFF2-40B4-BE49-F238E27FC236}">
                <a16:creationId xmlns:a16="http://schemas.microsoft.com/office/drawing/2014/main" id="{EB2B00DF-FDFA-4A1F-B114-89A5FE41E0AE}"/>
              </a:ext>
            </a:extLst>
          </p:cNvPr>
          <p:cNvSpPr txBox="1"/>
          <p:nvPr/>
        </p:nvSpPr>
        <p:spPr>
          <a:xfrm>
            <a:off x="-5121420" y="341867"/>
            <a:ext cx="3288354" cy="369333"/>
          </a:xfrm>
          <a:prstGeom prst="rect">
            <a:avLst/>
          </a:prstGeom>
          <a:noFill/>
        </p:spPr>
        <p:txBody>
          <a:bodyPr wrap="square" rtlCol="0">
            <a:spAutoFit/>
          </a:bodyPr>
          <a:lstStyle/>
          <a:p>
            <a:r>
              <a:rPr lang="en-US" b="1"/>
              <a:t>Hệ thống quan sát thiên văn</a:t>
            </a:r>
          </a:p>
        </p:txBody>
      </p:sp>
      <p:sp>
        <p:nvSpPr>
          <p:cNvPr id="13" name="Slide Number Placeholder 12">
            <a:extLst>
              <a:ext uri="{FF2B5EF4-FFF2-40B4-BE49-F238E27FC236}">
                <a16:creationId xmlns:a16="http://schemas.microsoft.com/office/drawing/2014/main" id="{AE024043-7E35-4D1C-BD0E-9D9BA6CE50C7}"/>
              </a:ext>
            </a:extLst>
          </p:cNvPr>
          <p:cNvSpPr>
            <a:spLocks noGrp="1"/>
          </p:cNvSpPr>
          <p:nvPr>
            <p:ph type="sldNum" sz="quarter" idx="12"/>
          </p:nvPr>
        </p:nvSpPr>
        <p:spPr>
          <a:xfrm>
            <a:off x="8491752" y="159304"/>
            <a:ext cx="683339" cy="365125"/>
          </a:xfrm>
        </p:spPr>
        <p:txBody>
          <a:bodyPr/>
          <a:lstStyle/>
          <a:p>
            <a:fld id="{D2A991CA-9251-4FD4-993F-3BBEA61DA058}" type="slidenum">
              <a:rPr lang="en-US" smtClean="0"/>
              <a:t>4</a:t>
            </a:fld>
            <a:endParaRPr lang="en-US"/>
          </a:p>
        </p:txBody>
      </p:sp>
    </p:spTree>
    <p:extLst>
      <p:ext uri="{BB962C8B-B14F-4D97-AF65-F5344CB8AC3E}">
        <p14:creationId xmlns:p14="http://schemas.microsoft.com/office/powerpoint/2010/main" val="2444243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3A3B9C9-781A-484A-84F2-F33899E3A105}"/>
              </a:ext>
            </a:extLst>
          </p:cNvPr>
          <p:cNvGrpSpPr/>
          <p:nvPr/>
        </p:nvGrpSpPr>
        <p:grpSpPr>
          <a:xfrm>
            <a:off x="5234795" y="2571860"/>
            <a:ext cx="6858806" cy="4142459"/>
            <a:chOff x="880695" y="1089286"/>
            <a:chExt cx="7781008" cy="4699432"/>
          </a:xfrm>
        </p:grpSpPr>
        <p:pic>
          <p:nvPicPr>
            <p:cNvPr id="14" name="Picture 13" descr="Screen Clipping">
              <a:extLst>
                <a:ext uri="{FF2B5EF4-FFF2-40B4-BE49-F238E27FC236}">
                  <a16:creationId xmlns:a16="http://schemas.microsoft.com/office/drawing/2014/main" id="{8499BAC1-A9EA-45D2-B9AF-C223AB22F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695" y="1089286"/>
              <a:ext cx="7781008" cy="4054720"/>
            </a:xfrm>
            <a:prstGeom prst="rect">
              <a:avLst/>
            </a:prstGeom>
          </p:spPr>
        </p:pic>
        <p:sp>
          <p:nvSpPr>
            <p:cNvPr id="15" name="TextBox 14">
              <a:extLst>
                <a:ext uri="{FF2B5EF4-FFF2-40B4-BE49-F238E27FC236}">
                  <a16:creationId xmlns:a16="http://schemas.microsoft.com/office/drawing/2014/main" id="{CA464F1F-141F-4944-8A74-90E2EBE58333}"/>
                </a:ext>
              </a:extLst>
            </p:cNvPr>
            <p:cNvSpPr txBox="1"/>
            <p:nvPr/>
          </p:nvSpPr>
          <p:spPr>
            <a:xfrm>
              <a:off x="2727144" y="5264980"/>
              <a:ext cx="4211583" cy="523738"/>
            </a:xfrm>
            <a:prstGeom prst="rect">
              <a:avLst/>
            </a:prstGeom>
            <a:noFill/>
          </p:spPr>
          <p:txBody>
            <a:bodyPr wrap="square" rtlCol="0">
              <a:spAutoFit/>
            </a:bodyPr>
            <a:lstStyle/>
            <a:p>
              <a:r>
                <a:rPr lang="en-US" sz="2400" b="1"/>
                <a:t>Hệ thống tra cứu video</a:t>
              </a:r>
            </a:p>
          </p:txBody>
        </p:sp>
      </p:grpSp>
      <mc:AlternateContent xmlns:mc="http://schemas.openxmlformats.org/markup-compatibility/2006" xmlns:am3d="http://schemas.microsoft.com/office/drawing/2017/model3d">
        <mc:Choice Requires="am3d">
          <p:graphicFrame>
            <p:nvGraphicFramePr>
              <p:cNvPr id="26" name="3D Model 25" descr="Earth">
                <a:extLst>
                  <a:ext uri="{FF2B5EF4-FFF2-40B4-BE49-F238E27FC236}">
                    <a16:creationId xmlns:a16="http://schemas.microsoft.com/office/drawing/2014/main" id="{0904C5AB-8951-4848-8072-F36C490C5058}"/>
                  </a:ext>
                </a:extLst>
              </p:cNvPr>
              <p:cNvGraphicFramePr>
                <a:graphicFrameLocks noChangeAspect="1"/>
              </p:cNvGraphicFramePr>
              <p:nvPr>
                <p:extLst>
                  <p:ext uri="{D42A27DB-BD31-4B8C-83A1-F6EECF244321}">
                    <p14:modId xmlns:p14="http://schemas.microsoft.com/office/powerpoint/2010/main" val="2131908211"/>
                  </p:ext>
                </p:extLst>
              </p:nvPr>
            </p:nvGraphicFramePr>
            <p:xfrm>
              <a:off x="98399" y="1070061"/>
              <a:ext cx="4329515" cy="4348546"/>
            </p:xfrm>
            <a:graphic>
              <a:graphicData uri="http://schemas.microsoft.com/office/drawing/2017/model3d">
                <am3d:model3d r:embed="rId3">
                  <am3d:spPr>
                    <a:xfrm>
                      <a:off x="0" y="0"/>
                      <a:ext cx="4329515" cy="4348546"/>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56336" ay="84468" az="1384"/>
                    <am3d:postTrans dx="0" dy="0" dz="0"/>
                  </am3d:trans>
                  <am3d:attrSrcUrl r:id="rId4"/>
                  <am3d:raster rName="Office3DRenderer" rVer="16.0.8326">
                    <am3d:blip r:embed="rId5"/>
                  </am3d:raster>
                  <am3d:objViewport viewportSz="77931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6" name="3D Model 25" descr="Earth">
                <a:extLst>
                  <a:ext uri="{FF2B5EF4-FFF2-40B4-BE49-F238E27FC236}">
                    <a16:creationId xmlns:a16="http://schemas.microsoft.com/office/drawing/2014/main" id="{0904C5AB-8951-4848-8072-F36C490C5058}"/>
                  </a:ext>
                </a:extLst>
              </p:cNvPr>
              <p:cNvPicPr>
                <a:picLocks noGrp="1" noRot="1" noChangeAspect="1" noMove="1" noResize="1" noEditPoints="1" noAdjustHandles="1" noChangeArrowheads="1" noChangeShapeType="1" noCrop="1"/>
              </p:cNvPicPr>
              <p:nvPr/>
            </p:nvPicPr>
            <p:blipFill>
              <a:blip r:embed="rId6"/>
              <a:stretch>
                <a:fillRect/>
              </a:stretch>
            </p:blipFill>
            <p:spPr>
              <a:xfrm>
                <a:off x="98399" y="1070061"/>
                <a:ext cx="4329515" cy="4348546"/>
              </a:xfrm>
              <a:prstGeom prst="rect">
                <a:avLst/>
              </a:prstGeom>
            </p:spPr>
          </p:pic>
        </mc:Fallback>
      </mc:AlternateContent>
      <p:sp>
        <p:nvSpPr>
          <p:cNvPr id="27" name="TextBox 26">
            <a:extLst>
              <a:ext uri="{FF2B5EF4-FFF2-40B4-BE49-F238E27FC236}">
                <a16:creationId xmlns:a16="http://schemas.microsoft.com/office/drawing/2014/main" id="{FCAB0E64-4CAF-4E85-8912-056EEF5965F1}"/>
              </a:ext>
            </a:extLst>
          </p:cNvPr>
          <p:cNvSpPr txBox="1"/>
          <p:nvPr/>
        </p:nvSpPr>
        <p:spPr>
          <a:xfrm>
            <a:off x="618980" y="5428875"/>
            <a:ext cx="3288354" cy="369333"/>
          </a:xfrm>
          <a:prstGeom prst="rect">
            <a:avLst/>
          </a:prstGeom>
          <a:noFill/>
        </p:spPr>
        <p:txBody>
          <a:bodyPr wrap="square" rtlCol="0">
            <a:spAutoFit/>
          </a:bodyPr>
          <a:lstStyle/>
          <a:p>
            <a:r>
              <a:rPr lang="en-US" b="1"/>
              <a:t>Hệ thống quan sát thiên văn</a:t>
            </a:r>
          </a:p>
        </p:txBody>
      </p:sp>
      <p:grpSp>
        <p:nvGrpSpPr>
          <p:cNvPr id="21" name="Group 20">
            <a:extLst>
              <a:ext uri="{FF2B5EF4-FFF2-40B4-BE49-F238E27FC236}">
                <a16:creationId xmlns:a16="http://schemas.microsoft.com/office/drawing/2014/main" id="{FB78918D-8136-4BE5-AF69-45344D1421F7}"/>
              </a:ext>
            </a:extLst>
          </p:cNvPr>
          <p:cNvGrpSpPr/>
          <p:nvPr/>
        </p:nvGrpSpPr>
        <p:grpSpPr>
          <a:xfrm>
            <a:off x="798470" y="342125"/>
            <a:ext cx="7812257" cy="4054720"/>
            <a:chOff x="3896457" y="1767254"/>
            <a:chExt cx="7812257" cy="4054720"/>
          </a:xfrm>
        </p:grpSpPr>
        <p:pic>
          <p:nvPicPr>
            <p:cNvPr id="18" name="Picture 17" descr="Screen Clipping">
              <a:extLst>
                <a:ext uri="{FF2B5EF4-FFF2-40B4-BE49-F238E27FC236}">
                  <a16:creationId xmlns:a16="http://schemas.microsoft.com/office/drawing/2014/main" id="{F6DECB3F-5E94-40AF-A120-2D1446135D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96457" y="1767254"/>
              <a:ext cx="7812257" cy="4054720"/>
            </a:xfrm>
            <a:prstGeom prst="rect">
              <a:avLst/>
            </a:prstGeom>
          </p:spPr>
        </p:pic>
        <p:sp>
          <p:nvSpPr>
            <p:cNvPr id="20" name="TextBox 19">
              <a:extLst>
                <a:ext uri="{FF2B5EF4-FFF2-40B4-BE49-F238E27FC236}">
                  <a16:creationId xmlns:a16="http://schemas.microsoft.com/office/drawing/2014/main" id="{4483D4E0-98CD-4C4E-9D82-9DEF75131651}"/>
                </a:ext>
              </a:extLst>
            </p:cNvPr>
            <p:cNvSpPr txBox="1"/>
            <p:nvPr/>
          </p:nvSpPr>
          <p:spPr>
            <a:xfrm>
              <a:off x="5583451" y="3588926"/>
              <a:ext cx="4438270" cy="523220"/>
            </a:xfrm>
            <a:prstGeom prst="rect">
              <a:avLst/>
            </a:prstGeom>
            <a:noFill/>
          </p:spPr>
          <p:txBody>
            <a:bodyPr wrap="square" rtlCol="0">
              <a:spAutoFit/>
            </a:bodyPr>
            <a:lstStyle/>
            <a:p>
              <a:r>
                <a:rPr lang="en-US" sz="2800" b="1"/>
                <a:t>Hệ thống thông tin địa lý</a:t>
              </a:r>
            </a:p>
          </p:txBody>
        </p:sp>
      </p:grpSp>
      <p:grpSp>
        <p:nvGrpSpPr>
          <p:cNvPr id="4" name="Group 3">
            <a:extLst>
              <a:ext uri="{FF2B5EF4-FFF2-40B4-BE49-F238E27FC236}">
                <a16:creationId xmlns:a16="http://schemas.microsoft.com/office/drawing/2014/main" id="{3A1B7983-B20E-4170-9382-DD769DF791C7}"/>
              </a:ext>
            </a:extLst>
          </p:cNvPr>
          <p:cNvGrpSpPr/>
          <p:nvPr/>
        </p:nvGrpSpPr>
        <p:grpSpPr>
          <a:xfrm>
            <a:off x="477931" y="1720356"/>
            <a:ext cx="6858806" cy="4993963"/>
            <a:chOff x="1572283" y="-2395672"/>
            <a:chExt cx="6858806" cy="4993963"/>
          </a:xfrm>
        </p:grpSpPr>
        <p:pic>
          <p:nvPicPr>
            <p:cNvPr id="3" name="Picture 2">
              <a:extLst>
                <a:ext uri="{FF2B5EF4-FFF2-40B4-BE49-F238E27FC236}">
                  <a16:creationId xmlns:a16="http://schemas.microsoft.com/office/drawing/2014/main" id="{B57705D5-D786-4EAA-8A29-CFD83CADAD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2283" y="-2395672"/>
              <a:ext cx="6858806" cy="4400621"/>
            </a:xfrm>
            <a:prstGeom prst="rect">
              <a:avLst/>
            </a:prstGeom>
          </p:spPr>
        </p:pic>
        <p:sp>
          <p:nvSpPr>
            <p:cNvPr id="17" name="TextBox 16">
              <a:extLst>
                <a:ext uri="{FF2B5EF4-FFF2-40B4-BE49-F238E27FC236}">
                  <a16:creationId xmlns:a16="http://schemas.microsoft.com/office/drawing/2014/main" id="{62CAA78F-383C-476B-A6A8-AEE169A4944D}"/>
                </a:ext>
              </a:extLst>
            </p:cNvPr>
            <p:cNvSpPr txBox="1"/>
            <p:nvPr/>
          </p:nvSpPr>
          <p:spPr>
            <a:xfrm>
              <a:off x="3673737" y="2136626"/>
              <a:ext cx="2655897" cy="461665"/>
            </a:xfrm>
            <a:prstGeom prst="rect">
              <a:avLst/>
            </a:prstGeom>
            <a:noFill/>
          </p:spPr>
          <p:txBody>
            <a:bodyPr wrap="square" rtlCol="0">
              <a:spAutoFit/>
            </a:bodyPr>
            <a:lstStyle/>
            <a:p>
              <a:r>
                <a:rPr lang="en-US" sz="2400" b="1"/>
                <a:t>Ứng dụng y sinh</a:t>
              </a:r>
            </a:p>
          </p:txBody>
        </p:sp>
      </p:grpSp>
      <p:grpSp>
        <p:nvGrpSpPr>
          <p:cNvPr id="25" name="Group 24">
            <a:extLst>
              <a:ext uri="{FF2B5EF4-FFF2-40B4-BE49-F238E27FC236}">
                <a16:creationId xmlns:a16="http://schemas.microsoft.com/office/drawing/2014/main" id="{5031F621-3E65-4417-AD67-2AB3E5CC6E35}"/>
              </a:ext>
            </a:extLst>
          </p:cNvPr>
          <p:cNvGrpSpPr/>
          <p:nvPr/>
        </p:nvGrpSpPr>
        <p:grpSpPr>
          <a:xfrm>
            <a:off x="1491885" y="1020200"/>
            <a:ext cx="9354932" cy="5179136"/>
            <a:chOff x="1151793" y="1748259"/>
            <a:chExt cx="6881446" cy="3809749"/>
          </a:xfrm>
        </p:grpSpPr>
        <p:pic>
          <p:nvPicPr>
            <p:cNvPr id="23" name="Picture 22" descr="Screen Clipping">
              <a:extLst>
                <a:ext uri="{FF2B5EF4-FFF2-40B4-BE49-F238E27FC236}">
                  <a16:creationId xmlns:a16="http://schemas.microsoft.com/office/drawing/2014/main" id="{B4434964-DCE6-42E8-AB81-51602F2A30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1793" y="1748259"/>
              <a:ext cx="6881446" cy="3230725"/>
            </a:xfrm>
            <a:prstGeom prst="rect">
              <a:avLst/>
            </a:prstGeom>
          </p:spPr>
        </p:pic>
        <p:sp>
          <p:nvSpPr>
            <p:cNvPr id="24" name="TextBox 23">
              <a:extLst>
                <a:ext uri="{FF2B5EF4-FFF2-40B4-BE49-F238E27FC236}">
                  <a16:creationId xmlns:a16="http://schemas.microsoft.com/office/drawing/2014/main" id="{922088F7-B636-472A-8C9A-8B046EED0A18}"/>
                </a:ext>
              </a:extLst>
            </p:cNvPr>
            <p:cNvSpPr txBox="1"/>
            <p:nvPr/>
          </p:nvSpPr>
          <p:spPr>
            <a:xfrm>
              <a:off x="3218287" y="5127850"/>
              <a:ext cx="3080626" cy="430158"/>
            </a:xfrm>
            <a:prstGeom prst="rect">
              <a:avLst/>
            </a:prstGeom>
            <a:noFill/>
          </p:spPr>
          <p:txBody>
            <a:bodyPr wrap="square" rtlCol="0">
              <a:spAutoFit/>
            </a:bodyPr>
            <a:lstStyle/>
            <a:p>
              <a:r>
                <a:rPr lang="en-US" sz="3200" b="1"/>
                <a:t>Giáo dục và đào tạo</a:t>
              </a:r>
            </a:p>
          </p:txBody>
        </p:sp>
      </p:grpSp>
      <p:sp>
        <p:nvSpPr>
          <p:cNvPr id="8" name="Slide Number Placeholder 7">
            <a:extLst>
              <a:ext uri="{FF2B5EF4-FFF2-40B4-BE49-F238E27FC236}">
                <a16:creationId xmlns:a16="http://schemas.microsoft.com/office/drawing/2014/main" id="{576923D6-0E61-4245-8BC8-8AB5F0A0FB73}"/>
              </a:ext>
            </a:extLst>
          </p:cNvPr>
          <p:cNvSpPr>
            <a:spLocks noGrp="1"/>
          </p:cNvSpPr>
          <p:nvPr>
            <p:ph type="sldNum" sz="quarter" idx="12"/>
          </p:nvPr>
        </p:nvSpPr>
        <p:spPr>
          <a:xfrm>
            <a:off x="8627459" y="103805"/>
            <a:ext cx="683339" cy="365125"/>
          </a:xfrm>
        </p:spPr>
        <p:txBody>
          <a:bodyPr/>
          <a:lstStyle/>
          <a:p>
            <a:fld id="{D2A991CA-9251-4FD4-993F-3BBEA61DA058}" type="slidenum">
              <a:rPr lang="en-US" smtClean="0"/>
              <a:t>5</a:t>
            </a:fld>
            <a:endParaRPr lang="en-US"/>
          </a:p>
        </p:txBody>
      </p:sp>
    </p:spTree>
    <p:extLst>
      <p:ext uri="{BB962C8B-B14F-4D97-AF65-F5344CB8AC3E}">
        <p14:creationId xmlns:p14="http://schemas.microsoft.com/office/powerpoint/2010/main" val="205050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26"/>
                                        </p:tgtEl>
                                        <p:attrNameLst>
                                          <p:attrName>3d.view.rotation.y</p:attrName>
                                        </p:attrNameLst>
                                      </p:cBhvr>
                                    </p:animRot>
                                  </p:childTnLst>
                                </p:cTn>
                              </p:par>
                              <p:par>
                                <p:cTn id="7" presetID="9" presetClass="emph" presetSubtype="0" nodeType="withEffect">
                                  <p:stCondLst>
                                    <p:cond delay="2000"/>
                                  </p:stCondLst>
                                  <p:childTnLst>
                                    <p:set>
                                      <p:cBhvr>
                                        <p:cTn id="8" dur="indefinite"/>
                                        <p:tgtEl>
                                          <p:spTgt spid="26"/>
                                        </p:tgtEl>
                                        <p:attrNameLst>
                                          <p:attrName>style.opacity</p:attrName>
                                        </p:attrNameLst>
                                      </p:cBhvr>
                                      <p:to>
                                        <p:strVal val="0.25"/>
                                      </p:to>
                                    </p:set>
                                    <p:animEffect filter="image" prLst="opacity: 0.25">
                                      <p:cBhvr rctx="IE">
                                        <p:cTn id="9" dur="indefinite"/>
                                        <p:tgtEl>
                                          <p:spTgt spid="26"/>
                                        </p:tgtEl>
                                      </p:cBhvr>
                                    </p:animEffect>
                                  </p:childTnLst>
                                </p:cTn>
                              </p:par>
                              <p:par>
                                <p:cTn id="10" presetID="9" presetClass="emph" presetSubtype="0" grpId="0" nodeType="withEffect">
                                  <p:stCondLst>
                                    <p:cond delay="2000"/>
                                  </p:stCondLst>
                                  <p:childTnLst>
                                    <p:set>
                                      <p:cBhvr>
                                        <p:cTn id="11" dur="indefinite"/>
                                        <p:tgtEl>
                                          <p:spTgt spid="27"/>
                                        </p:tgtEl>
                                        <p:attrNameLst>
                                          <p:attrName>style.opacity</p:attrName>
                                        </p:attrNameLst>
                                      </p:cBhvr>
                                      <p:to>
                                        <p:strVal val="0.25"/>
                                      </p:to>
                                    </p:set>
                                    <p:animEffect filter="image" prLst="opacity: 0.25">
                                      <p:cBhvr rctx="IE">
                                        <p:cTn id="12" dur="indefinite"/>
                                        <p:tgtEl>
                                          <p:spTgt spid="27"/>
                                        </p:tgtEl>
                                      </p:cBhvr>
                                    </p:animEffect>
                                  </p:childTnLst>
                                </p:cTn>
                              </p:par>
                              <p:par>
                                <p:cTn id="13" presetID="31"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par>
                                <p:cTn id="19" presetID="9" presetClass="emph" presetSubtype="0" nodeType="withEffect">
                                  <p:stCondLst>
                                    <p:cond delay="4000"/>
                                  </p:stCondLst>
                                  <p:childTnLst>
                                    <p:set>
                                      <p:cBhvr>
                                        <p:cTn id="20" dur="indefinite"/>
                                        <p:tgtEl>
                                          <p:spTgt spid="16"/>
                                        </p:tgtEl>
                                        <p:attrNameLst>
                                          <p:attrName>style.opacity</p:attrName>
                                        </p:attrNameLst>
                                      </p:cBhvr>
                                      <p:to>
                                        <p:strVal val="0.25"/>
                                      </p:to>
                                    </p:set>
                                    <p:animEffect filter="image" prLst="opacity: 0.25">
                                      <p:cBhvr rctx="IE">
                                        <p:cTn id="21" dur="indefinite"/>
                                        <p:tgtEl>
                                          <p:spTgt spid="16"/>
                                        </p:tgtEl>
                                      </p:cBhvr>
                                    </p:animEffect>
                                  </p:childTnLst>
                                </p:cTn>
                              </p:par>
                              <p:par>
                                <p:cTn id="22" presetID="31" presetClass="entr" presetSubtype="0" fill="hold" nodeType="withEffect">
                                  <p:stCondLst>
                                    <p:cond delay="40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1000" fill="hold"/>
                                        <p:tgtEl>
                                          <p:spTgt spid="21"/>
                                        </p:tgtEl>
                                        <p:attrNameLst>
                                          <p:attrName>ppt_w</p:attrName>
                                        </p:attrNameLst>
                                      </p:cBhvr>
                                      <p:tavLst>
                                        <p:tav tm="0">
                                          <p:val>
                                            <p:fltVal val="0"/>
                                          </p:val>
                                        </p:tav>
                                        <p:tav tm="100000">
                                          <p:val>
                                            <p:strVal val="#ppt_w"/>
                                          </p:val>
                                        </p:tav>
                                      </p:tavLst>
                                    </p:anim>
                                    <p:anim calcmode="lin" valueType="num">
                                      <p:cBhvr>
                                        <p:cTn id="25" dur="1000" fill="hold"/>
                                        <p:tgtEl>
                                          <p:spTgt spid="21"/>
                                        </p:tgtEl>
                                        <p:attrNameLst>
                                          <p:attrName>ppt_h</p:attrName>
                                        </p:attrNameLst>
                                      </p:cBhvr>
                                      <p:tavLst>
                                        <p:tav tm="0">
                                          <p:val>
                                            <p:fltVal val="0"/>
                                          </p:val>
                                        </p:tav>
                                        <p:tav tm="100000">
                                          <p:val>
                                            <p:strVal val="#ppt_h"/>
                                          </p:val>
                                        </p:tav>
                                      </p:tavLst>
                                    </p:anim>
                                    <p:anim calcmode="lin" valueType="num">
                                      <p:cBhvr>
                                        <p:cTn id="26" dur="1000" fill="hold"/>
                                        <p:tgtEl>
                                          <p:spTgt spid="21"/>
                                        </p:tgtEl>
                                        <p:attrNameLst>
                                          <p:attrName>style.rotation</p:attrName>
                                        </p:attrNameLst>
                                      </p:cBhvr>
                                      <p:tavLst>
                                        <p:tav tm="0">
                                          <p:val>
                                            <p:fltVal val="90"/>
                                          </p:val>
                                        </p:tav>
                                        <p:tav tm="100000">
                                          <p:val>
                                            <p:fltVal val="0"/>
                                          </p:val>
                                        </p:tav>
                                      </p:tavLst>
                                    </p:anim>
                                    <p:animEffect transition="in" filter="fade">
                                      <p:cBhvr>
                                        <p:cTn id="27" dur="1000"/>
                                        <p:tgtEl>
                                          <p:spTgt spid="21"/>
                                        </p:tgtEl>
                                      </p:cBhvr>
                                    </p:animEffect>
                                  </p:childTnLst>
                                </p:cTn>
                              </p:par>
                              <p:par>
                                <p:cTn id="28" presetID="9" presetClass="emph" presetSubtype="0" nodeType="withEffect">
                                  <p:stCondLst>
                                    <p:cond delay="6000"/>
                                  </p:stCondLst>
                                  <p:childTnLst>
                                    <p:set>
                                      <p:cBhvr>
                                        <p:cTn id="29" dur="indefinite"/>
                                        <p:tgtEl>
                                          <p:spTgt spid="21"/>
                                        </p:tgtEl>
                                        <p:attrNameLst>
                                          <p:attrName>style.opacity</p:attrName>
                                        </p:attrNameLst>
                                      </p:cBhvr>
                                      <p:to>
                                        <p:strVal val="0.25"/>
                                      </p:to>
                                    </p:set>
                                    <p:animEffect filter="image" prLst="opacity: 0.25">
                                      <p:cBhvr rctx="IE">
                                        <p:cTn id="30" dur="indefinite"/>
                                        <p:tgtEl>
                                          <p:spTgt spid="21"/>
                                        </p:tgtEl>
                                      </p:cBhvr>
                                    </p:animEffect>
                                  </p:childTnLst>
                                </p:cTn>
                              </p:par>
                              <p:par>
                                <p:cTn id="31" presetID="31" presetClass="entr" presetSubtype="0" fill="hold" nodeType="withEffect">
                                  <p:stCondLst>
                                    <p:cond delay="6000"/>
                                  </p:stCondLst>
                                  <p:childTnLst>
                                    <p:set>
                                      <p:cBhvr>
                                        <p:cTn id="32" dur="1" fill="hold">
                                          <p:stCondLst>
                                            <p:cond delay="0"/>
                                          </p:stCondLst>
                                        </p:cTn>
                                        <p:tgtEl>
                                          <p:spTgt spid="4"/>
                                        </p:tgtEl>
                                        <p:attrNameLst>
                                          <p:attrName>style.visibility</p:attrName>
                                        </p:attrNameLst>
                                      </p:cBhvr>
                                      <p:to>
                                        <p:strVal val="visible"/>
                                      </p:to>
                                    </p:set>
                                    <p:anim calcmode="lin" valueType="num">
                                      <p:cBhvr>
                                        <p:cTn id="33" dur="1000" fill="hold"/>
                                        <p:tgtEl>
                                          <p:spTgt spid="4"/>
                                        </p:tgtEl>
                                        <p:attrNameLst>
                                          <p:attrName>ppt_w</p:attrName>
                                        </p:attrNameLst>
                                      </p:cBhvr>
                                      <p:tavLst>
                                        <p:tav tm="0">
                                          <p:val>
                                            <p:fltVal val="0"/>
                                          </p:val>
                                        </p:tav>
                                        <p:tav tm="100000">
                                          <p:val>
                                            <p:strVal val="#ppt_w"/>
                                          </p:val>
                                        </p:tav>
                                      </p:tavLst>
                                    </p:anim>
                                    <p:anim calcmode="lin" valueType="num">
                                      <p:cBhvr>
                                        <p:cTn id="34" dur="1000" fill="hold"/>
                                        <p:tgtEl>
                                          <p:spTgt spid="4"/>
                                        </p:tgtEl>
                                        <p:attrNameLst>
                                          <p:attrName>ppt_h</p:attrName>
                                        </p:attrNameLst>
                                      </p:cBhvr>
                                      <p:tavLst>
                                        <p:tav tm="0">
                                          <p:val>
                                            <p:fltVal val="0"/>
                                          </p:val>
                                        </p:tav>
                                        <p:tav tm="100000">
                                          <p:val>
                                            <p:strVal val="#ppt_h"/>
                                          </p:val>
                                        </p:tav>
                                      </p:tavLst>
                                    </p:anim>
                                    <p:anim calcmode="lin" valueType="num">
                                      <p:cBhvr>
                                        <p:cTn id="35" dur="1000" fill="hold"/>
                                        <p:tgtEl>
                                          <p:spTgt spid="4"/>
                                        </p:tgtEl>
                                        <p:attrNameLst>
                                          <p:attrName>style.rotation</p:attrName>
                                        </p:attrNameLst>
                                      </p:cBhvr>
                                      <p:tavLst>
                                        <p:tav tm="0">
                                          <p:val>
                                            <p:fltVal val="90"/>
                                          </p:val>
                                        </p:tav>
                                        <p:tav tm="100000">
                                          <p:val>
                                            <p:fltVal val="0"/>
                                          </p:val>
                                        </p:tav>
                                      </p:tavLst>
                                    </p:anim>
                                    <p:animEffect transition="in" filter="fade">
                                      <p:cBhvr>
                                        <p:cTn id="36" dur="1000"/>
                                        <p:tgtEl>
                                          <p:spTgt spid="4"/>
                                        </p:tgtEl>
                                      </p:cBhvr>
                                    </p:animEffect>
                                  </p:childTnLst>
                                </p:cTn>
                              </p:par>
                              <p:par>
                                <p:cTn id="37" presetID="9" presetClass="emph" presetSubtype="0" nodeType="withEffect">
                                  <p:stCondLst>
                                    <p:cond delay="8000"/>
                                  </p:stCondLst>
                                  <p:childTnLst>
                                    <p:set>
                                      <p:cBhvr>
                                        <p:cTn id="38" dur="indefinite"/>
                                        <p:tgtEl>
                                          <p:spTgt spid="4"/>
                                        </p:tgtEl>
                                        <p:attrNameLst>
                                          <p:attrName>style.opacity</p:attrName>
                                        </p:attrNameLst>
                                      </p:cBhvr>
                                      <p:to>
                                        <p:strVal val="0.25"/>
                                      </p:to>
                                    </p:set>
                                    <p:animEffect filter="image" prLst="opacity: 0.25">
                                      <p:cBhvr rctx="IE">
                                        <p:cTn id="39" dur="indefinite"/>
                                        <p:tgtEl>
                                          <p:spTgt spid="4"/>
                                        </p:tgtEl>
                                      </p:cBhvr>
                                    </p:animEffect>
                                  </p:childTnLst>
                                </p:cTn>
                              </p:par>
                              <p:par>
                                <p:cTn id="40" presetID="31" presetClass="entr" presetSubtype="0" fill="hold" nodeType="withEffect">
                                  <p:stCondLst>
                                    <p:cond delay="8000"/>
                                  </p:stCondLst>
                                  <p:childTnLst>
                                    <p:set>
                                      <p:cBhvr>
                                        <p:cTn id="41" dur="1" fill="hold">
                                          <p:stCondLst>
                                            <p:cond delay="0"/>
                                          </p:stCondLst>
                                        </p:cTn>
                                        <p:tgtEl>
                                          <p:spTgt spid="25"/>
                                        </p:tgtEl>
                                        <p:attrNameLst>
                                          <p:attrName>style.visibility</p:attrName>
                                        </p:attrNameLst>
                                      </p:cBhvr>
                                      <p:to>
                                        <p:strVal val="visible"/>
                                      </p:to>
                                    </p:set>
                                    <p:anim calcmode="lin" valueType="num">
                                      <p:cBhvr>
                                        <p:cTn id="42" dur="1000" fill="hold"/>
                                        <p:tgtEl>
                                          <p:spTgt spid="25"/>
                                        </p:tgtEl>
                                        <p:attrNameLst>
                                          <p:attrName>ppt_w</p:attrName>
                                        </p:attrNameLst>
                                      </p:cBhvr>
                                      <p:tavLst>
                                        <p:tav tm="0">
                                          <p:val>
                                            <p:fltVal val="0"/>
                                          </p:val>
                                        </p:tav>
                                        <p:tav tm="100000">
                                          <p:val>
                                            <p:strVal val="#ppt_w"/>
                                          </p:val>
                                        </p:tav>
                                      </p:tavLst>
                                    </p:anim>
                                    <p:anim calcmode="lin" valueType="num">
                                      <p:cBhvr>
                                        <p:cTn id="43" dur="1000" fill="hold"/>
                                        <p:tgtEl>
                                          <p:spTgt spid="25"/>
                                        </p:tgtEl>
                                        <p:attrNameLst>
                                          <p:attrName>ppt_h</p:attrName>
                                        </p:attrNameLst>
                                      </p:cBhvr>
                                      <p:tavLst>
                                        <p:tav tm="0">
                                          <p:val>
                                            <p:fltVal val="0"/>
                                          </p:val>
                                        </p:tav>
                                        <p:tav tm="100000">
                                          <p:val>
                                            <p:strVal val="#ppt_h"/>
                                          </p:val>
                                        </p:tav>
                                      </p:tavLst>
                                    </p:anim>
                                    <p:anim calcmode="lin" valueType="num">
                                      <p:cBhvr>
                                        <p:cTn id="44" dur="1000" fill="hold"/>
                                        <p:tgtEl>
                                          <p:spTgt spid="25"/>
                                        </p:tgtEl>
                                        <p:attrNameLst>
                                          <p:attrName>style.rotation</p:attrName>
                                        </p:attrNameLst>
                                      </p:cBhvr>
                                      <p:tavLst>
                                        <p:tav tm="0">
                                          <p:val>
                                            <p:fltVal val="90"/>
                                          </p:val>
                                        </p:tav>
                                        <p:tav tm="100000">
                                          <p:val>
                                            <p:fltVal val="0"/>
                                          </p:val>
                                        </p:tav>
                                      </p:tavLst>
                                    </p:anim>
                                    <p:animEffect transition="in" filter="fade">
                                      <p:cBhvr>
                                        <p:cTn id="4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Right 21">
            <a:extLst>
              <a:ext uri="{FF2B5EF4-FFF2-40B4-BE49-F238E27FC236}">
                <a16:creationId xmlns:a16="http://schemas.microsoft.com/office/drawing/2014/main" id="{DD5CE384-9D45-4B16-AD69-CB8D91542A60}"/>
              </a:ext>
            </a:extLst>
          </p:cNvPr>
          <p:cNvSpPr/>
          <p:nvPr/>
        </p:nvSpPr>
        <p:spPr>
          <a:xfrm>
            <a:off x="1680210" y="5486400"/>
            <a:ext cx="1828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677334" y="609600"/>
            <a:ext cx="8596668" cy="1320800"/>
          </a:xfrm>
        </p:spPr>
        <p:txBody>
          <a:bodyPr/>
          <a:lstStyle/>
          <a:p>
            <a:r>
              <a:rPr lang="en-US" b="1"/>
              <a:t>I. TỔNG QUAN, GIỚI THIỆU VỀ ĐỀ TÀI</a:t>
            </a:r>
          </a:p>
        </p:txBody>
      </p:sp>
      <p:sp>
        <p:nvSpPr>
          <p:cNvPr id="3" name="Content Placeholder 2">
            <a:extLst>
              <a:ext uri="{FF2B5EF4-FFF2-40B4-BE49-F238E27FC236}">
                <a16:creationId xmlns:a16="http://schemas.microsoft.com/office/drawing/2014/main" id="{EC7C240F-99A9-4B90-985A-B6A8F98A4140}"/>
              </a:ext>
            </a:extLst>
          </p:cNvPr>
          <p:cNvSpPr>
            <a:spLocks noGrp="1"/>
          </p:cNvSpPr>
          <p:nvPr>
            <p:ph idx="1"/>
          </p:nvPr>
        </p:nvSpPr>
        <p:spPr>
          <a:xfrm>
            <a:off x="677334" y="1492238"/>
            <a:ext cx="9899226" cy="4436122"/>
          </a:xfrm>
        </p:spPr>
        <p:txBody>
          <a:bodyPr>
            <a:normAutofit/>
          </a:bodyPr>
          <a:lstStyle/>
          <a:p>
            <a:pPr marL="0" indent="0" algn="just">
              <a:buNone/>
            </a:pPr>
            <a:r>
              <a:rPr lang="en-US" sz="3200"/>
              <a:t>Dữ liệu đa phương tiện, đặc biệt là ảnh số đã trở nên thân thuộc với cuộc sống hàng ngày và được sử dụng trên nhiều thiết bị khác nhau như camera, mobile, smartphone, tablet,… </a:t>
            </a:r>
          </a:p>
          <a:p>
            <a:pPr marL="0" indent="0" algn="just">
              <a:buNone/>
            </a:pPr>
            <a:r>
              <a:rPr lang="en-US" sz="3200"/>
              <a:t>Vì vậy, việc truy vấn ảnh t</a:t>
            </a:r>
            <a:r>
              <a:rPr lang="vi-VN" sz="3200"/>
              <a:t>ư</a:t>
            </a:r>
            <a:r>
              <a:rPr lang="en-US" sz="3200"/>
              <a:t>ơng tự từ tập dữ liệu lớn là một bài toán phù hợp với nhu cầu xã hội hiện tại.</a:t>
            </a:r>
            <a:endParaRPr lang="en-US" sz="6000"/>
          </a:p>
        </p:txBody>
      </p:sp>
      <p:pic>
        <p:nvPicPr>
          <p:cNvPr id="7" name="Picture 6" descr="A close up of a flower&#10;&#10;Description generated with very high confidence">
            <a:extLst>
              <a:ext uri="{FF2B5EF4-FFF2-40B4-BE49-F238E27FC236}">
                <a16:creationId xmlns:a16="http://schemas.microsoft.com/office/drawing/2014/main" id="{09EEABAD-B773-4D10-8AF8-C8073ABBA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280" y="5049520"/>
            <a:ext cx="2232660" cy="1488440"/>
          </a:xfrm>
          <a:prstGeom prst="rect">
            <a:avLst/>
          </a:prstGeom>
        </p:spPr>
      </p:pic>
      <p:pic>
        <p:nvPicPr>
          <p:cNvPr id="12" name="Picture 11" descr="A close up of a flower&#10;&#10;Description generated with very high confidence">
            <a:extLst>
              <a:ext uri="{FF2B5EF4-FFF2-40B4-BE49-F238E27FC236}">
                <a16:creationId xmlns:a16="http://schemas.microsoft.com/office/drawing/2014/main" id="{1209E3C7-93C5-4C69-A69C-428F57DAA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396" y="5049520"/>
            <a:ext cx="2232660" cy="1488440"/>
          </a:xfrm>
          <a:prstGeom prst="rect">
            <a:avLst/>
          </a:prstGeom>
        </p:spPr>
      </p:pic>
      <p:pic>
        <p:nvPicPr>
          <p:cNvPr id="14" name="Picture 13" descr="A close up of a rose&#10;&#10;Description generated with very high confidence">
            <a:extLst>
              <a:ext uri="{FF2B5EF4-FFF2-40B4-BE49-F238E27FC236}">
                <a16:creationId xmlns:a16="http://schemas.microsoft.com/office/drawing/2014/main" id="{398BD47D-1DB6-4EF4-B0CB-2C757D492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469" y="5049520"/>
            <a:ext cx="2232660" cy="1488440"/>
          </a:xfrm>
          <a:prstGeom prst="rect">
            <a:avLst/>
          </a:prstGeom>
        </p:spPr>
      </p:pic>
      <p:pic>
        <p:nvPicPr>
          <p:cNvPr id="16" name="Picture 15" descr="A close up of a flower&#10;&#10;Description generated with very high confidence">
            <a:extLst>
              <a:ext uri="{FF2B5EF4-FFF2-40B4-BE49-F238E27FC236}">
                <a16:creationId xmlns:a16="http://schemas.microsoft.com/office/drawing/2014/main" id="{BC824C60-467C-42EE-80E5-2A746A0F9D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323" y="5049520"/>
            <a:ext cx="2232660" cy="1488440"/>
          </a:xfrm>
          <a:prstGeom prst="rect">
            <a:avLst/>
          </a:prstGeom>
        </p:spPr>
      </p:pic>
      <p:pic>
        <p:nvPicPr>
          <p:cNvPr id="18" name="Picture 17" descr="A hand holding a flower&#10;&#10;Description generated with very high confidence">
            <a:extLst>
              <a:ext uri="{FF2B5EF4-FFF2-40B4-BE49-F238E27FC236}">
                <a16:creationId xmlns:a16="http://schemas.microsoft.com/office/drawing/2014/main" id="{28F364E4-9D33-42FB-9151-859227F26F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323" y="5049520"/>
            <a:ext cx="2232660" cy="1488440"/>
          </a:xfrm>
          <a:prstGeom prst="rect">
            <a:avLst/>
          </a:prstGeom>
        </p:spPr>
      </p:pic>
      <p:pic>
        <p:nvPicPr>
          <p:cNvPr id="21" name="Picture 20" descr="A close up of a flower&#10;&#10;Description generated with very high confidence">
            <a:extLst>
              <a:ext uri="{FF2B5EF4-FFF2-40B4-BE49-F238E27FC236}">
                <a16:creationId xmlns:a16="http://schemas.microsoft.com/office/drawing/2014/main" id="{03FD031C-E88C-4670-AE7C-95F1BF5F23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396" y="5049520"/>
            <a:ext cx="2232660" cy="1488440"/>
          </a:xfrm>
          <a:prstGeom prst="rect">
            <a:avLst/>
          </a:prstGeom>
        </p:spPr>
      </p:pic>
      <p:pic>
        <p:nvPicPr>
          <p:cNvPr id="32" name="Picture 31" descr="A close up of a dinosaur&#10;&#10;Description generated with very high confidence">
            <a:extLst>
              <a:ext uri="{FF2B5EF4-FFF2-40B4-BE49-F238E27FC236}">
                <a16:creationId xmlns:a16="http://schemas.microsoft.com/office/drawing/2014/main" id="{1D748FA1-7428-4CFE-86A1-10CCA2467C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4542" y="5049520"/>
            <a:ext cx="2228850" cy="1488440"/>
          </a:xfrm>
          <a:prstGeom prst="rect">
            <a:avLst/>
          </a:prstGeom>
        </p:spPr>
      </p:pic>
      <p:pic>
        <p:nvPicPr>
          <p:cNvPr id="34" name="Picture 33" descr="A close up of a reptile&#10;&#10;Description generated with very high confidence">
            <a:extLst>
              <a:ext uri="{FF2B5EF4-FFF2-40B4-BE49-F238E27FC236}">
                <a16:creationId xmlns:a16="http://schemas.microsoft.com/office/drawing/2014/main" id="{FFA50C44-75A8-452F-AAFA-A8FB5BCAD7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0732" y="5049520"/>
            <a:ext cx="2232660" cy="1488440"/>
          </a:xfrm>
          <a:prstGeom prst="rect">
            <a:avLst/>
          </a:prstGeom>
        </p:spPr>
      </p:pic>
      <p:pic>
        <p:nvPicPr>
          <p:cNvPr id="36" name="Picture 35" descr="A close up of a dinosaur&#10;&#10;Description generated with very high confidence">
            <a:extLst>
              <a:ext uri="{FF2B5EF4-FFF2-40B4-BE49-F238E27FC236}">
                <a16:creationId xmlns:a16="http://schemas.microsoft.com/office/drawing/2014/main" id="{992198A4-C309-4888-8AF6-63A8F0D840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2469" y="5078730"/>
            <a:ext cx="2232660" cy="1488440"/>
          </a:xfrm>
          <a:prstGeom prst="rect">
            <a:avLst/>
          </a:prstGeom>
        </p:spPr>
      </p:pic>
      <p:sp>
        <p:nvSpPr>
          <p:cNvPr id="37" name="Arrow: Right 36">
            <a:extLst>
              <a:ext uri="{FF2B5EF4-FFF2-40B4-BE49-F238E27FC236}">
                <a16:creationId xmlns:a16="http://schemas.microsoft.com/office/drawing/2014/main" id="{357B171D-04EA-4B07-94B1-88DEC7770423}"/>
              </a:ext>
            </a:extLst>
          </p:cNvPr>
          <p:cNvSpPr/>
          <p:nvPr/>
        </p:nvSpPr>
        <p:spPr>
          <a:xfrm>
            <a:off x="1672283" y="5486400"/>
            <a:ext cx="1828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close up of a dinosaur&#10;&#10;Description generated with very high confidence">
            <a:extLst>
              <a:ext uri="{FF2B5EF4-FFF2-40B4-BE49-F238E27FC236}">
                <a16:creationId xmlns:a16="http://schemas.microsoft.com/office/drawing/2014/main" id="{AB7B3AC0-FF5B-4FDD-A839-6DBB032750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78280" y="5049520"/>
            <a:ext cx="2232660" cy="1488440"/>
          </a:xfrm>
          <a:prstGeom prst="rect">
            <a:avLst/>
          </a:prstGeom>
        </p:spPr>
      </p:pic>
      <p:pic>
        <p:nvPicPr>
          <p:cNvPr id="26" name="Picture 25" descr="A close up of a reptile&#10;&#10;Description generated with high confidence">
            <a:extLst>
              <a:ext uri="{FF2B5EF4-FFF2-40B4-BE49-F238E27FC236}">
                <a16:creationId xmlns:a16="http://schemas.microsoft.com/office/drawing/2014/main" id="{800DE6F5-150F-4452-853A-754B1BE3E6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0411" y="5048250"/>
            <a:ext cx="2228850" cy="1485900"/>
          </a:xfrm>
          <a:prstGeom prst="rect">
            <a:avLst/>
          </a:prstGeom>
        </p:spPr>
      </p:pic>
      <p:pic>
        <p:nvPicPr>
          <p:cNvPr id="30" name="Picture 29" descr="A close up of a reptile&#10;&#10;Description generated with very high confidence">
            <a:extLst>
              <a:ext uri="{FF2B5EF4-FFF2-40B4-BE49-F238E27FC236}">
                <a16:creationId xmlns:a16="http://schemas.microsoft.com/office/drawing/2014/main" id="{FC1E7B7D-6C7D-481E-89A1-31A961D78E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08689" y="5072380"/>
            <a:ext cx="2242185" cy="1494790"/>
          </a:xfrm>
          <a:prstGeom prst="rect">
            <a:avLst/>
          </a:prstGeom>
        </p:spPr>
      </p:pic>
      <p:sp>
        <p:nvSpPr>
          <p:cNvPr id="38" name="Arrow: Right 37">
            <a:extLst>
              <a:ext uri="{FF2B5EF4-FFF2-40B4-BE49-F238E27FC236}">
                <a16:creationId xmlns:a16="http://schemas.microsoft.com/office/drawing/2014/main" id="{3A4C02C0-AB14-4A3F-BFDC-CDD89B2F9794}"/>
              </a:ext>
            </a:extLst>
          </p:cNvPr>
          <p:cNvSpPr/>
          <p:nvPr/>
        </p:nvSpPr>
        <p:spPr>
          <a:xfrm>
            <a:off x="1680210" y="5462270"/>
            <a:ext cx="1828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close up of a flower&#10;&#10;Description generated with very high confidence">
            <a:extLst>
              <a:ext uri="{FF2B5EF4-FFF2-40B4-BE49-F238E27FC236}">
                <a16:creationId xmlns:a16="http://schemas.microsoft.com/office/drawing/2014/main" id="{D1514F21-E482-4092-BE6F-9A1A23F7E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280" y="5025390"/>
            <a:ext cx="2232660" cy="1488440"/>
          </a:xfrm>
          <a:prstGeom prst="rect">
            <a:avLst/>
          </a:prstGeom>
        </p:spPr>
      </p:pic>
      <p:pic>
        <p:nvPicPr>
          <p:cNvPr id="40" name="Picture 39" descr="A close up of a flower&#10;&#10;Description generated with very high confidence">
            <a:extLst>
              <a:ext uri="{FF2B5EF4-FFF2-40B4-BE49-F238E27FC236}">
                <a16:creationId xmlns:a16="http://schemas.microsoft.com/office/drawing/2014/main" id="{92F96421-8E75-4C4F-8115-700F0E7E2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396" y="5025390"/>
            <a:ext cx="2232660" cy="1488440"/>
          </a:xfrm>
          <a:prstGeom prst="rect">
            <a:avLst/>
          </a:prstGeom>
        </p:spPr>
      </p:pic>
      <p:pic>
        <p:nvPicPr>
          <p:cNvPr id="41" name="Picture 40" descr="A close up of a rose&#10;&#10;Description generated with very high confidence">
            <a:extLst>
              <a:ext uri="{FF2B5EF4-FFF2-40B4-BE49-F238E27FC236}">
                <a16:creationId xmlns:a16="http://schemas.microsoft.com/office/drawing/2014/main" id="{A185368C-D689-462C-9CC9-123C8E08A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469" y="5025390"/>
            <a:ext cx="2232660" cy="1488440"/>
          </a:xfrm>
          <a:prstGeom prst="rect">
            <a:avLst/>
          </a:prstGeom>
        </p:spPr>
      </p:pic>
      <p:pic>
        <p:nvPicPr>
          <p:cNvPr id="42" name="Picture 41" descr="A close up of a flower&#10;&#10;Description generated with very high confidence">
            <a:extLst>
              <a:ext uri="{FF2B5EF4-FFF2-40B4-BE49-F238E27FC236}">
                <a16:creationId xmlns:a16="http://schemas.microsoft.com/office/drawing/2014/main" id="{1A5670BA-A4AE-41B3-BC61-198E1D50D0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323" y="5025390"/>
            <a:ext cx="2232660" cy="1488440"/>
          </a:xfrm>
          <a:prstGeom prst="rect">
            <a:avLst/>
          </a:prstGeom>
        </p:spPr>
      </p:pic>
      <p:pic>
        <p:nvPicPr>
          <p:cNvPr id="43" name="Picture 42" descr="A hand holding a flower&#10;&#10;Description generated with very high confidence">
            <a:extLst>
              <a:ext uri="{FF2B5EF4-FFF2-40B4-BE49-F238E27FC236}">
                <a16:creationId xmlns:a16="http://schemas.microsoft.com/office/drawing/2014/main" id="{2B41FC76-1C0A-43B9-9394-F2D99852D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323" y="5025390"/>
            <a:ext cx="2232660" cy="1488440"/>
          </a:xfrm>
          <a:prstGeom prst="rect">
            <a:avLst/>
          </a:prstGeom>
        </p:spPr>
      </p:pic>
      <p:pic>
        <p:nvPicPr>
          <p:cNvPr id="44" name="Picture 43" descr="A close up of a flower&#10;&#10;Description generated with very high confidence">
            <a:extLst>
              <a:ext uri="{FF2B5EF4-FFF2-40B4-BE49-F238E27FC236}">
                <a16:creationId xmlns:a16="http://schemas.microsoft.com/office/drawing/2014/main" id="{B7F5A76D-DEBA-4688-88EE-87EB285C73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396" y="5025390"/>
            <a:ext cx="2232660" cy="1488440"/>
          </a:xfrm>
          <a:prstGeom prst="rect">
            <a:avLst/>
          </a:prstGeom>
        </p:spPr>
      </p:pic>
      <p:pic>
        <p:nvPicPr>
          <p:cNvPr id="45" name="Picture 44" descr="A close up of a dinosaur&#10;&#10;Description generated with very high confidence">
            <a:extLst>
              <a:ext uri="{FF2B5EF4-FFF2-40B4-BE49-F238E27FC236}">
                <a16:creationId xmlns:a16="http://schemas.microsoft.com/office/drawing/2014/main" id="{91FB590D-0A48-49A3-9775-3A2D7E6814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4542" y="5025390"/>
            <a:ext cx="2228850" cy="1488440"/>
          </a:xfrm>
          <a:prstGeom prst="rect">
            <a:avLst/>
          </a:prstGeom>
        </p:spPr>
      </p:pic>
      <p:pic>
        <p:nvPicPr>
          <p:cNvPr id="46" name="Picture 45" descr="A close up of a reptile&#10;&#10;Description generated with very high confidence">
            <a:extLst>
              <a:ext uri="{FF2B5EF4-FFF2-40B4-BE49-F238E27FC236}">
                <a16:creationId xmlns:a16="http://schemas.microsoft.com/office/drawing/2014/main" id="{1D597632-7E2B-406F-9201-12E72BAAC9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0732" y="5025390"/>
            <a:ext cx="2232660" cy="1488440"/>
          </a:xfrm>
          <a:prstGeom prst="rect">
            <a:avLst/>
          </a:prstGeom>
        </p:spPr>
      </p:pic>
      <p:pic>
        <p:nvPicPr>
          <p:cNvPr id="47" name="Picture 46" descr="A close up of a dinosaur&#10;&#10;Description generated with very high confidence">
            <a:extLst>
              <a:ext uri="{FF2B5EF4-FFF2-40B4-BE49-F238E27FC236}">
                <a16:creationId xmlns:a16="http://schemas.microsoft.com/office/drawing/2014/main" id="{14081DB7-4AA9-4887-BC03-4808B57656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2469" y="5054600"/>
            <a:ext cx="2232660" cy="1488440"/>
          </a:xfrm>
          <a:prstGeom prst="rect">
            <a:avLst/>
          </a:prstGeom>
        </p:spPr>
      </p:pic>
      <p:sp>
        <p:nvSpPr>
          <p:cNvPr id="48" name="Arrow: Right 47">
            <a:extLst>
              <a:ext uri="{FF2B5EF4-FFF2-40B4-BE49-F238E27FC236}">
                <a16:creationId xmlns:a16="http://schemas.microsoft.com/office/drawing/2014/main" id="{573C4892-5C79-4031-A3D6-18BD80E097FC}"/>
              </a:ext>
            </a:extLst>
          </p:cNvPr>
          <p:cNvSpPr/>
          <p:nvPr/>
        </p:nvSpPr>
        <p:spPr>
          <a:xfrm>
            <a:off x="1672283" y="5462270"/>
            <a:ext cx="1828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A close up of a dinosaur&#10;&#10;Description generated with very high confidence">
            <a:extLst>
              <a:ext uri="{FF2B5EF4-FFF2-40B4-BE49-F238E27FC236}">
                <a16:creationId xmlns:a16="http://schemas.microsoft.com/office/drawing/2014/main" id="{EC8C9249-D772-4586-93AB-54A024EBAD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78280" y="5025390"/>
            <a:ext cx="2232660" cy="1488440"/>
          </a:xfrm>
          <a:prstGeom prst="rect">
            <a:avLst/>
          </a:prstGeom>
        </p:spPr>
      </p:pic>
      <p:pic>
        <p:nvPicPr>
          <p:cNvPr id="50" name="Picture 49" descr="A close up of a reptile&#10;&#10;Description generated with high confidence">
            <a:extLst>
              <a:ext uri="{FF2B5EF4-FFF2-40B4-BE49-F238E27FC236}">
                <a16:creationId xmlns:a16="http://schemas.microsoft.com/office/drawing/2014/main" id="{F7871F58-393E-42BB-A577-1C7AA15E05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0411" y="5024120"/>
            <a:ext cx="2228850" cy="1485900"/>
          </a:xfrm>
          <a:prstGeom prst="rect">
            <a:avLst/>
          </a:prstGeom>
        </p:spPr>
      </p:pic>
      <p:pic>
        <p:nvPicPr>
          <p:cNvPr id="51" name="Picture 50" descr="A close up of a reptile&#10;&#10;Description generated with very high confidence">
            <a:extLst>
              <a:ext uri="{FF2B5EF4-FFF2-40B4-BE49-F238E27FC236}">
                <a16:creationId xmlns:a16="http://schemas.microsoft.com/office/drawing/2014/main" id="{7C5CEFE1-6AED-4EC9-A80F-054810B8ECA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08689" y="5048250"/>
            <a:ext cx="2242185" cy="1494790"/>
          </a:xfrm>
          <a:prstGeom prst="rect">
            <a:avLst/>
          </a:prstGeom>
        </p:spPr>
      </p:pic>
      <p:sp>
        <p:nvSpPr>
          <p:cNvPr id="52" name="Arrow: Right 51">
            <a:extLst>
              <a:ext uri="{FF2B5EF4-FFF2-40B4-BE49-F238E27FC236}">
                <a16:creationId xmlns:a16="http://schemas.microsoft.com/office/drawing/2014/main" id="{088390F2-3868-439A-BFCB-DC02F33FD56C}"/>
              </a:ext>
            </a:extLst>
          </p:cNvPr>
          <p:cNvSpPr/>
          <p:nvPr/>
        </p:nvSpPr>
        <p:spPr>
          <a:xfrm>
            <a:off x="1664662" y="5492750"/>
            <a:ext cx="1828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close up of a flower&#10;&#10;Description generated with very high confidence">
            <a:extLst>
              <a:ext uri="{FF2B5EF4-FFF2-40B4-BE49-F238E27FC236}">
                <a16:creationId xmlns:a16="http://schemas.microsoft.com/office/drawing/2014/main" id="{7E3D7A4B-DA73-4C7A-A598-9371CBC15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732" y="5055870"/>
            <a:ext cx="2232660" cy="1488440"/>
          </a:xfrm>
          <a:prstGeom prst="rect">
            <a:avLst/>
          </a:prstGeom>
        </p:spPr>
      </p:pic>
      <p:pic>
        <p:nvPicPr>
          <p:cNvPr id="54" name="Picture 53" descr="A close up of a flower&#10;&#10;Description generated with very high confidence">
            <a:extLst>
              <a:ext uri="{FF2B5EF4-FFF2-40B4-BE49-F238E27FC236}">
                <a16:creationId xmlns:a16="http://schemas.microsoft.com/office/drawing/2014/main" id="{A7253B41-8C49-411E-AAA0-A27AA195E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848" y="5055870"/>
            <a:ext cx="2232660" cy="1488440"/>
          </a:xfrm>
          <a:prstGeom prst="rect">
            <a:avLst/>
          </a:prstGeom>
        </p:spPr>
      </p:pic>
      <p:pic>
        <p:nvPicPr>
          <p:cNvPr id="55" name="Picture 54" descr="A close up of a rose&#10;&#10;Description generated with very high confidence">
            <a:extLst>
              <a:ext uri="{FF2B5EF4-FFF2-40B4-BE49-F238E27FC236}">
                <a16:creationId xmlns:a16="http://schemas.microsoft.com/office/drawing/2014/main" id="{92D12793-5D59-4443-BABA-E0CFC0BEEB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921" y="5055870"/>
            <a:ext cx="2232660" cy="1488440"/>
          </a:xfrm>
          <a:prstGeom prst="rect">
            <a:avLst/>
          </a:prstGeom>
        </p:spPr>
      </p:pic>
      <p:pic>
        <p:nvPicPr>
          <p:cNvPr id="56" name="Picture 55" descr="A close up of a flower&#10;&#10;Description generated with very high confidence">
            <a:extLst>
              <a:ext uri="{FF2B5EF4-FFF2-40B4-BE49-F238E27FC236}">
                <a16:creationId xmlns:a16="http://schemas.microsoft.com/office/drawing/2014/main" id="{79570F4F-1968-4EFD-B449-54C7404C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2775" y="5055870"/>
            <a:ext cx="2232660" cy="1488440"/>
          </a:xfrm>
          <a:prstGeom prst="rect">
            <a:avLst/>
          </a:prstGeom>
        </p:spPr>
      </p:pic>
      <p:pic>
        <p:nvPicPr>
          <p:cNvPr id="57" name="Picture 56" descr="A hand holding a flower&#10;&#10;Description generated with very high confidence">
            <a:extLst>
              <a:ext uri="{FF2B5EF4-FFF2-40B4-BE49-F238E27FC236}">
                <a16:creationId xmlns:a16="http://schemas.microsoft.com/office/drawing/2014/main" id="{7382AAD5-F3C5-485A-A78B-742F5D7E51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2775" y="5055870"/>
            <a:ext cx="2232660" cy="1488440"/>
          </a:xfrm>
          <a:prstGeom prst="rect">
            <a:avLst/>
          </a:prstGeom>
        </p:spPr>
      </p:pic>
      <p:pic>
        <p:nvPicPr>
          <p:cNvPr id="58" name="Picture 57" descr="A close up of a flower&#10;&#10;Description generated with very high confidence">
            <a:extLst>
              <a:ext uri="{FF2B5EF4-FFF2-40B4-BE49-F238E27FC236}">
                <a16:creationId xmlns:a16="http://schemas.microsoft.com/office/drawing/2014/main" id="{1F8DD53D-6886-4927-B76D-936E6187A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4848" y="5055870"/>
            <a:ext cx="2232660" cy="1488440"/>
          </a:xfrm>
          <a:prstGeom prst="rect">
            <a:avLst/>
          </a:prstGeom>
        </p:spPr>
      </p:pic>
      <p:pic>
        <p:nvPicPr>
          <p:cNvPr id="59" name="Picture 58" descr="A close up of a dinosaur&#10;&#10;Description generated with very high confidence">
            <a:extLst>
              <a:ext uri="{FF2B5EF4-FFF2-40B4-BE49-F238E27FC236}">
                <a16:creationId xmlns:a16="http://schemas.microsoft.com/office/drawing/2014/main" id="{BDD121BB-22E0-4A70-8E3C-B6E964FCF1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8994" y="5055870"/>
            <a:ext cx="2228850" cy="1488440"/>
          </a:xfrm>
          <a:prstGeom prst="rect">
            <a:avLst/>
          </a:prstGeom>
        </p:spPr>
      </p:pic>
      <p:pic>
        <p:nvPicPr>
          <p:cNvPr id="60" name="Picture 59" descr="A close up of a reptile&#10;&#10;Description generated with very high confidence">
            <a:extLst>
              <a:ext uri="{FF2B5EF4-FFF2-40B4-BE49-F238E27FC236}">
                <a16:creationId xmlns:a16="http://schemas.microsoft.com/office/drawing/2014/main" id="{D7756C86-4299-4B91-B4F8-0FD0214BFF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5184" y="5055870"/>
            <a:ext cx="2232660" cy="1488440"/>
          </a:xfrm>
          <a:prstGeom prst="rect">
            <a:avLst/>
          </a:prstGeom>
        </p:spPr>
      </p:pic>
      <p:pic>
        <p:nvPicPr>
          <p:cNvPr id="61" name="Picture 60" descr="A close up of a dinosaur&#10;&#10;Description generated with very high confidence">
            <a:extLst>
              <a:ext uri="{FF2B5EF4-FFF2-40B4-BE49-F238E27FC236}">
                <a16:creationId xmlns:a16="http://schemas.microsoft.com/office/drawing/2014/main" id="{1A3D55FF-C779-4C77-90FA-BFAD1364D4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16921" y="5085080"/>
            <a:ext cx="2232660" cy="1488440"/>
          </a:xfrm>
          <a:prstGeom prst="rect">
            <a:avLst/>
          </a:prstGeom>
        </p:spPr>
      </p:pic>
      <p:sp>
        <p:nvSpPr>
          <p:cNvPr id="62" name="Arrow: Right 61">
            <a:extLst>
              <a:ext uri="{FF2B5EF4-FFF2-40B4-BE49-F238E27FC236}">
                <a16:creationId xmlns:a16="http://schemas.microsoft.com/office/drawing/2014/main" id="{F40FA987-3585-4187-B9B9-D8D0825A0A24}"/>
              </a:ext>
            </a:extLst>
          </p:cNvPr>
          <p:cNvSpPr/>
          <p:nvPr/>
        </p:nvSpPr>
        <p:spPr>
          <a:xfrm>
            <a:off x="1656735" y="5492750"/>
            <a:ext cx="1828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descr="A close up of a dinosaur&#10;&#10;Description generated with very high confidence">
            <a:extLst>
              <a:ext uri="{FF2B5EF4-FFF2-40B4-BE49-F238E27FC236}">
                <a16:creationId xmlns:a16="http://schemas.microsoft.com/office/drawing/2014/main" id="{F6A18D68-3A2E-407B-BEEF-47154E6F4A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62732" y="5055870"/>
            <a:ext cx="2232660" cy="1488440"/>
          </a:xfrm>
          <a:prstGeom prst="rect">
            <a:avLst/>
          </a:prstGeom>
        </p:spPr>
      </p:pic>
      <p:pic>
        <p:nvPicPr>
          <p:cNvPr id="64" name="Picture 63" descr="A close up of a reptile&#10;&#10;Description generated with high confidence">
            <a:extLst>
              <a:ext uri="{FF2B5EF4-FFF2-40B4-BE49-F238E27FC236}">
                <a16:creationId xmlns:a16="http://schemas.microsoft.com/office/drawing/2014/main" id="{ED1540EF-7C6F-4F1F-B95E-68DA8CB8C7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14863" y="5054600"/>
            <a:ext cx="2228850" cy="1485900"/>
          </a:xfrm>
          <a:prstGeom prst="rect">
            <a:avLst/>
          </a:prstGeom>
        </p:spPr>
      </p:pic>
      <p:pic>
        <p:nvPicPr>
          <p:cNvPr id="65" name="Picture 64" descr="A close up of a reptile&#10;&#10;Description generated with very high confidence">
            <a:extLst>
              <a:ext uri="{FF2B5EF4-FFF2-40B4-BE49-F238E27FC236}">
                <a16:creationId xmlns:a16="http://schemas.microsoft.com/office/drawing/2014/main" id="{06AC719F-94C1-4CAA-9469-7D3D4ED07D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93141" y="5078730"/>
            <a:ext cx="2242185" cy="1494790"/>
          </a:xfrm>
          <a:prstGeom prst="rect">
            <a:avLst/>
          </a:prstGeom>
        </p:spPr>
      </p:pic>
      <p:sp>
        <p:nvSpPr>
          <p:cNvPr id="9" name="Slide Number Placeholder 8">
            <a:extLst>
              <a:ext uri="{FF2B5EF4-FFF2-40B4-BE49-F238E27FC236}">
                <a16:creationId xmlns:a16="http://schemas.microsoft.com/office/drawing/2014/main" id="{B55E9D9D-D2B3-49DC-B430-128CA831E37C}"/>
              </a:ext>
            </a:extLst>
          </p:cNvPr>
          <p:cNvSpPr>
            <a:spLocks noGrp="1"/>
          </p:cNvSpPr>
          <p:nvPr>
            <p:ph type="sldNum" sz="quarter" idx="12"/>
          </p:nvPr>
        </p:nvSpPr>
        <p:spPr/>
        <p:txBody>
          <a:bodyPr/>
          <a:lstStyle/>
          <a:p>
            <a:fld id="{D2A991CA-9251-4FD4-993F-3BBEA61DA058}" type="slidenum">
              <a:rPr lang="en-US" smtClean="0"/>
              <a:t>6</a:t>
            </a:fld>
            <a:endParaRPr lang="en-US"/>
          </a:p>
        </p:txBody>
      </p:sp>
    </p:spTree>
    <p:extLst>
      <p:ext uri="{BB962C8B-B14F-4D97-AF65-F5344CB8AC3E}">
        <p14:creationId xmlns:p14="http://schemas.microsoft.com/office/powerpoint/2010/main" val="320191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42" presetClass="path" presetSubtype="0" accel="50000" decel="50000" fill="hold" grpId="0" nodeType="withEffect">
                                  <p:stCondLst>
                                    <p:cond delay="0"/>
                                  </p:stCondLst>
                                  <p:childTnLst>
                                    <p:animMotion origin="layout" path="M -4.16667E-7 1.11111E-6 L 0.20104 0.00324 " pathEditMode="relative" rAng="0" ptsTypes="AA">
                                      <p:cBhvr>
                                        <p:cTn id="10" dur="1000" fill="hold"/>
                                        <p:tgtEl>
                                          <p:spTgt spid="22"/>
                                        </p:tgtEl>
                                        <p:attrNameLst>
                                          <p:attrName>ppt_x</p:attrName>
                                          <p:attrName>ppt_y</p:attrName>
                                        </p:attrNameLst>
                                      </p:cBhvr>
                                      <p:rCtr x="10052" y="162"/>
                                    </p:animMotion>
                                  </p:childTnLst>
                                </p:cTn>
                              </p:par>
                              <p:par>
                                <p:cTn id="11" presetID="1" presetClass="entr" presetSubtype="0" fill="hold" nodeType="withEffect">
                                  <p:stCondLst>
                                    <p:cond delay="100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200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250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300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350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xit" presetSubtype="0" fill="hold" nodeType="withEffect">
                                  <p:stCondLst>
                                    <p:cond delay="350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nodeType="withEffect">
                                  <p:stCondLst>
                                    <p:cond delay="350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nodeType="withEffect">
                                  <p:stCondLst>
                                    <p:cond delay="350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350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3500"/>
                                  </p:stCondLst>
                                  <p:childTnLst>
                                    <p:set>
                                      <p:cBhvr>
                                        <p:cTn id="32" dur="1" fill="hold">
                                          <p:stCondLst>
                                            <p:cond delay="0"/>
                                          </p:stCondLst>
                                        </p:cTn>
                                        <p:tgtEl>
                                          <p:spTgt spid="18"/>
                                        </p:tgtEl>
                                        <p:attrNameLst>
                                          <p:attrName>style.visibility</p:attrName>
                                        </p:attrNameLst>
                                      </p:cBhvr>
                                      <p:to>
                                        <p:strVal val="hidden"/>
                                      </p:to>
                                    </p:set>
                                  </p:childTnLst>
                                </p:cTn>
                              </p:par>
                              <p:par>
                                <p:cTn id="33" presetID="1" presetClass="exit" presetSubtype="0" fill="hold" nodeType="withEffect">
                                  <p:stCondLst>
                                    <p:cond delay="350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grpId="2" nodeType="withEffect">
                                  <p:stCondLst>
                                    <p:cond delay="350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ntr" presetSubtype="0" fill="hold" grpId="1" nodeType="withEffect">
                                  <p:stCondLst>
                                    <p:cond delay="3500"/>
                                  </p:stCondLst>
                                  <p:childTnLst>
                                    <p:set>
                                      <p:cBhvr>
                                        <p:cTn id="38" dur="1" fill="hold">
                                          <p:stCondLst>
                                            <p:cond delay="0"/>
                                          </p:stCondLst>
                                        </p:cTn>
                                        <p:tgtEl>
                                          <p:spTgt spid="37"/>
                                        </p:tgtEl>
                                        <p:attrNameLst>
                                          <p:attrName>style.visibility</p:attrName>
                                        </p:attrNameLst>
                                      </p:cBhvr>
                                      <p:to>
                                        <p:strVal val="visible"/>
                                      </p:to>
                                    </p:set>
                                  </p:childTnLst>
                                </p:cTn>
                              </p:par>
                              <p:par>
                                <p:cTn id="39" presetID="42" presetClass="path" presetSubtype="0" accel="50000" decel="50000" fill="hold" grpId="0" nodeType="withEffect">
                                  <p:stCondLst>
                                    <p:cond delay="3500"/>
                                  </p:stCondLst>
                                  <p:childTnLst>
                                    <p:animMotion origin="layout" path="M 6.25E-7 1.11111E-6 L 0.20104 0.00324 " pathEditMode="relative" rAng="0" ptsTypes="AA">
                                      <p:cBhvr>
                                        <p:cTn id="40" dur="1000" fill="hold"/>
                                        <p:tgtEl>
                                          <p:spTgt spid="37"/>
                                        </p:tgtEl>
                                        <p:attrNameLst>
                                          <p:attrName>ppt_x</p:attrName>
                                          <p:attrName>ppt_y</p:attrName>
                                        </p:attrNameLst>
                                      </p:cBhvr>
                                      <p:rCtr x="10052" y="162"/>
                                    </p:animMotion>
                                  </p:childTnLst>
                                </p:cTn>
                              </p:par>
                              <p:par>
                                <p:cTn id="41" presetID="1" presetClass="entr" presetSubtype="0" fill="hold" nodeType="withEffect">
                                  <p:stCondLst>
                                    <p:cond delay="450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500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550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600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650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xit" presetSubtype="0" fill="hold" grpId="2" nodeType="withEffect">
                                  <p:stCondLst>
                                    <p:cond delay="7000"/>
                                  </p:stCondLst>
                                  <p:childTnLst>
                                    <p:set>
                                      <p:cBhvr>
                                        <p:cTn id="52" dur="1" fill="hold">
                                          <p:stCondLst>
                                            <p:cond delay="0"/>
                                          </p:stCondLst>
                                        </p:cTn>
                                        <p:tgtEl>
                                          <p:spTgt spid="37"/>
                                        </p:tgtEl>
                                        <p:attrNameLst>
                                          <p:attrName>style.visibility</p:attrName>
                                        </p:attrNameLst>
                                      </p:cBhvr>
                                      <p:to>
                                        <p:strVal val="hidden"/>
                                      </p:to>
                                    </p:set>
                                  </p:childTnLst>
                                </p:cTn>
                              </p:par>
                              <p:par>
                                <p:cTn id="53" presetID="1" presetClass="exit" presetSubtype="0" fill="hold" nodeType="withEffect">
                                  <p:stCondLst>
                                    <p:cond delay="7000"/>
                                  </p:stCondLst>
                                  <p:childTnLst>
                                    <p:set>
                                      <p:cBhvr>
                                        <p:cTn id="54" dur="1" fill="hold">
                                          <p:stCondLst>
                                            <p:cond delay="0"/>
                                          </p:stCondLst>
                                        </p:cTn>
                                        <p:tgtEl>
                                          <p:spTgt spid="32"/>
                                        </p:tgtEl>
                                        <p:attrNameLst>
                                          <p:attrName>style.visibility</p:attrName>
                                        </p:attrNameLst>
                                      </p:cBhvr>
                                      <p:to>
                                        <p:strVal val="hidden"/>
                                      </p:to>
                                    </p:set>
                                  </p:childTnLst>
                                </p:cTn>
                              </p:par>
                              <p:par>
                                <p:cTn id="55" presetID="1" presetClass="exit" presetSubtype="0" fill="hold" nodeType="withEffect">
                                  <p:stCondLst>
                                    <p:cond delay="7000"/>
                                  </p:stCondLst>
                                  <p:childTnLst>
                                    <p:set>
                                      <p:cBhvr>
                                        <p:cTn id="56" dur="1" fill="hold">
                                          <p:stCondLst>
                                            <p:cond delay="0"/>
                                          </p:stCondLst>
                                        </p:cTn>
                                        <p:tgtEl>
                                          <p:spTgt spid="34"/>
                                        </p:tgtEl>
                                        <p:attrNameLst>
                                          <p:attrName>style.visibility</p:attrName>
                                        </p:attrNameLst>
                                      </p:cBhvr>
                                      <p:to>
                                        <p:strVal val="hidden"/>
                                      </p:to>
                                    </p:set>
                                  </p:childTnLst>
                                </p:cTn>
                              </p:par>
                              <p:par>
                                <p:cTn id="57" presetID="1" presetClass="exit" presetSubtype="0" fill="hold" nodeType="withEffect">
                                  <p:stCondLst>
                                    <p:cond delay="7000"/>
                                  </p:stCondLst>
                                  <p:childTnLst>
                                    <p:set>
                                      <p:cBhvr>
                                        <p:cTn id="58" dur="1" fill="hold">
                                          <p:stCondLst>
                                            <p:cond delay="0"/>
                                          </p:stCondLst>
                                        </p:cTn>
                                        <p:tgtEl>
                                          <p:spTgt spid="36"/>
                                        </p:tgtEl>
                                        <p:attrNameLst>
                                          <p:attrName>style.visibility</p:attrName>
                                        </p:attrNameLst>
                                      </p:cBhvr>
                                      <p:to>
                                        <p:strVal val="hidden"/>
                                      </p:to>
                                    </p:set>
                                  </p:childTnLst>
                                </p:cTn>
                              </p:par>
                              <p:par>
                                <p:cTn id="59" presetID="1" presetClass="exit" presetSubtype="0" fill="hold" nodeType="withEffect">
                                  <p:stCondLst>
                                    <p:cond delay="700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xit" presetSubtype="0" fill="hold" nodeType="withEffect">
                                  <p:stCondLst>
                                    <p:cond delay="7000"/>
                                  </p:stCondLst>
                                  <p:childTnLst>
                                    <p:set>
                                      <p:cBhvr>
                                        <p:cTn id="62" dur="1" fill="hold">
                                          <p:stCondLst>
                                            <p:cond delay="0"/>
                                          </p:stCondLst>
                                        </p:cTn>
                                        <p:tgtEl>
                                          <p:spTgt spid="30"/>
                                        </p:tgtEl>
                                        <p:attrNameLst>
                                          <p:attrName>style.visibility</p:attrName>
                                        </p:attrNameLst>
                                      </p:cBhvr>
                                      <p:to>
                                        <p:strVal val="hidden"/>
                                      </p:to>
                                    </p:set>
                                  </p:childTnLst>
                                </p:cTn>
                              </p:par>
                              <p:par>
                                <p:cTn id="63" presetID="1" presetClass="exit" presetSubtype="0" fill="hold" nodeType="withEffect">
                                  <p:stCondLst>
                                    <p:cond delay="7000"/>
                                  </p:stCondLst>
                                  <p:childTnLst>
                                    <p:set>
                                      <p:cBhvr>
                                        <p:cTn id="64" dur="1" fill="hold">
                                          <p:stCondLst>
                                            <p:cond delay="0"/>
                                          </p:stCondLst>
                                        </p:cTn>
                                        <p:tgtEl>
                                          <p:spTgt spid="24"/>
                                        </p:tgtEl>
                                        <p:attrNameLst>
                                          <p:attrName>style.visibility</p:attrName>
                                        </p:attrNameLst>
                                      </p:cBhvr>
                                      <p:to>
                                        <p:strVal val="hidden"/>
                                      </p:to>
                                    </p:set>
                                  </p:childTnLst>
                                </p:cTn>
                              </p:par>
                              <p:par>
                                <p:cTn id="65" presetID="1" presetClass="entr" presetSubtype="0" fill="hold" nodeType="withEffect">
                                  <p:stCondLst>
                                    <p:cond delay="700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1" nodeType="withEffect">
                                  <p:stCondLst>
                                    <p:cond delay="7000"/>
                                  </p:stCondLst>
                                  <p:childTnLst>
                                    <p:set>
                                      <p:cBhvr>
                                        <p:cTn id="68" dur="1" fill="hold">
                                          <p:stCondLst>
                                            <p:cond delay="0"/>
                                          </p:stCondLst>
                                        </p:cTn>
                                        <p:tgtEl>
                                          <p:spTgt spid="38"/>
                                        </p:tgtEl>
                                        <p:attrNameLst>
                                          <p:attrName>style.visibility</p:attrName>
                                        </p:attrNameLst>
                                      </p:cBhvr>
                                      <p:to>
                                        <p:strVal val="visible"/>
                                      </p:to>
                                    </p:set>
                                  </p:childTnLst>
                                </p:cTn>
                              </p:par>
                              <p:par>
                                <p:cTn id="69" presetID="42" presetClass="path" presetSubtype="0" accel="50000" decel="50000" fill="hold" grpId="0" nodeType="withEffect">
                                  <p:stCondLst>
                                    <p:cond delay="7000"/>
                                  </p:stCondLst>
                                  <p:childTnLst>
                                    <p:animMotion origin="layout" path="M -4.16667E-7 3.33333E-6 L 0.20104 0.00324 " pathEditMode="relative" rAng="0" ptsTypes="AA">
                                      <p:cBhvr>
                                        <p:cTn id="70" dur="1000" fill="hold"/>
                                        <p:tgtEl>
                                          <p:spTgt spid="38"/>
                                        </p:tgtEl>
                                        <p:attrNameLst>
                                          <p:attrName>ppt_x</p:attrName>
                                          <p:attrName>ppt_y</p:attrName>
                                        </p:attrNameLst>
                                      </p:cBhvr>
                                      <p:rCtr x="10052" y="162"/>
                                    </p:animMotion>
                                  </p:childTnLst>
                                </p:cTn>
                              </p:par>
                              <p:par>
                                <p:cTn id="71" presetID="1" presetClass="entr" presetSubtype="0" fill="hold" nodeType="withEffect">
                                  <p:stCondLst>
                                    <p:cond delay="800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850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nodeType="withEffect">
                                  <p:stCondLst>
                                    <p:cond delay="900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950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1000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1050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xit" presetSubtype="0" fill="hold" nodeType="withEffect">
                                  <p:stCondLst>
                                    <p:cond delay="10500"/>
                                  </p:stCondLst>
                                  <p:childTnLst>
                                    <p:set>
                                      <p:cBhvr>
                                        <p:cTn id="84" dur="1" fill="hold">
                                          <p:stCondLst>
                                            <p:cond delay="0"/>
                                          </p:stCondLst>
                                        </p:cTn>
                                        <p:tgtEl>
                                          <p:spTgt spid="39"/>
                                        </p:tgtEl>
                                        <p:attrNameLst>
                                          <p:attrName>style.visibility</p:attrName>
                                        </p:attrNameLst>
                                      </p:cBhvr>
                                      <p:to>
                                        <p:strVal val="hidden"/>
                                      </p:to>
                                    </p:set>
                                  </p:childTnLst>
                                </p:cTn>
                              </p:par>
                              <p:par>
                                <p:cTn id="85" presetID="1" presetClass="exit" presetSubtype="0" fill="hold" nodeType="withEffect">
                                  <p:stCondLst>
                                    <p:cond delay="10500"/>
                                  </p:stCondLst>
                                  <p:childTnLst>
                                    <p:set>
                                      <p:cBhvr>
                                        <p:cTn id="86" dur="1" fill="hold">
                                          <p:stCondLst>
                                            <p:cond delay="0"/>
                                          </p:stCondLst>
                                        </p:cTn>
                                        <p:tgtEl>
                                          <p:spTgt spid="40"/>
                                        </p:tgtEl>
                                        <p:attrNameLst>
                                          <p:attrName>style.visibility</p:attrName>
                                        </p:attrNameLst>
                                      </p:cBhvr>
                                      <p:to>
                                        <p:strVal val="hidden"/>
                                      </p:to>
                                    </p:set>
                                  </p:childTnLst>
                                </p:cTn>
                              </p:par>
                              <p:par>
                                <p:cTn id="87" presetID="1" presetClass="exit" presetSubtype="0" fill="hold" nodeType="withEffect">
                                  <p:stCondLst>
                                    <p:cond delay="10500"/>
                                  </p:stCondLst>
                                  <p:childTnLst>
                                    <p:set>
                                      <p:cBhvr>
                                        <p:cTn id="88" dur="1" fill="hold">
                                          <p:stCondLst>
                                            <p:cond delay="0"/>
                                          </p:stCondLst>
                                        </p:cTn>
                                        <p:tgtEl>
                                          <p:spTgt spid="41"/>
                                        </p:tgtEl>
                                        <p:attrNameLst>
                                          <p:attrName>style.visibility</p:attrName>
                                        </p:attrNameLst>
                                      </p:cBhvr>
                                      <p:to>
                                        <p:strVal val="hidden"/>
                                      </p:to>
                                    </p:set>
                                  </p:childTnLst>
                                </p:cTn>
                              </p:par>
                              <p:par>
                                <p:cTn id="89" presetID="1" presetClass="exit" presetSubtype="0" fill="hold" nodeType="withEffect">
                                  <p:stCondLst>
                                    <p:cond delay="10500"/>
                                  </p:stCondLst>
                                  <p:childTnLst>
                                    <p:set>
                                      <p:cBhvr>
                                        <p:cTn id="90" dur="1" fill="hold">
                                          <p:stCondLst>
                                            <p:cond delay="0"/>
                                          </p:stCondLst>
                                        </p:cTn>
                                        <p:tgtEl>
                                          <p:spTgt spid="42"/>
                                        </p:tgtEl>
                                        <p:attrNameLst>
                                          <p:attrName>style.visibility</p:attrName>
                                        </p:attrNameLst>
                                      </p:cBhvr>
                                      <p:to>
                                        <p:strVal val="hidden"/>
                                      </p:to>
                                    </p:set>
                                  </p:childTnLst>
                                </p:cTn>
                              </p:par>
                              <p:par>
                                <p:cTn id="91" presetID="1" presetClass="exit" presetSubtype="0" fill="hold" nodeType="withEffect">
                                  <p:stCondLst>
                                    <p:cond delay="10500"/>
                                  </p:stCondLst>
                                  <p:childTnLst>
                                    <p:set>
                                      <p:cBhvr>
                                        <p:cTn id="92" dur="1" fill="hold">
                                          <p:stCondLst>
                                            <p:cond delay="0"/>
                                          </p:stCondLst>
                                        </p:cTn>
                                        <p:tgtEl>
                                          <p:spTgt spid="43"/>
                                        </p:tgtEl>
                                        <p:attrNameLst>
                                          <p:attrName>style.visibility</p:attrName>
                                        </p:attrNameLst>
                                      </p:cBhvr>
                                      <p:to>
                                        <p:strVal val="hidden"/>
                                      </p:to>
                                    </p:set>
                                  </p:childTnLst>
                                </p:cTn>
                              </p:par>
                              <p:par>
                                <p:cTn id="93" presetID="1" presetClass="exit" presetSubtype="0" fill="hold" nodeType="withEffect">
                                  <p:stCondLst>
                                    <p:cond delay="10500"/>
                                  </p:stCondLst>
                                  <p:childTnLst>
                                    <p:set>
                                      <p:cBhvr>
                                        <p:cTn id="94" dur="1" fill="hold">
                                          <p:stCondLst>
                                            <p:cond delay="0"/>
                                          </p:stCondLst>
                                        </p:cTn>
                                        <p:tgtEl>
                                          <p:spTgt spid="44"/>
                                        </p:tgtEl>
                                        <p:attrNameLst>
                                          <p:attrName>style.visibility</p:attrName>
                                        </p:attrNameLst>
                                      </p:cBhvr>
                                      <p:to>
                                        <p:strVal val="hidden"/>
                                      </p:to>
                                    </p:set>
                                  </p:childTnLst>
                                </p:cTn>
                              </p:par>
                              <p:par>
                                <p:cTn id="95" presetID="1" presetClass="exit" presetSubtype="0" fill="hold" grpId="2" nodeType="withEffect">
                                  <p:stCondLst>
                                    <p:cond delay="10500"/>
                                  </p:stCondLst>
                                  <p:childTnLst>
                                    <p:set>
                                      <p:cBhvr>
                                        <p:cTn id="96" dur="1" fill="hold">
                                          <p:stCondLst>
                                            <p:cond delay="0"/>
                                          </p:stCondLst>
                                        </p:cTn>
                                        <p:tgtEl>
                                          <p:spTgt spid="38"/>
                                        </p:tgtEl>
                                        <p:attrNameLst>
                                          <p:attrName>style.visibility</p:attrName>
                                        </p:attrNameLst>
                                      </p:cBhvr>
                                      <p:to>
                                        <p:strVal val="hidden"/>
                                      </p:to>
                                    </p:set>
                                  </p:childTnLst>
                                </p:cTn>
                              </p:par>
                              <p:par>
                                <p:cTn id="97" presetID="1" presetClass="entr" presetSubtype="0" fill="hold" grpId="1" nodeType="withEffect">
                                  <p:stCondLst>
                                    <p:cond delay="10500"/>
                                  </p:stCondLst>
                                  <p:childTnLst>
                                    <p:set>
                                      <p:cBhvr>
                                        <p:cTn id="98" dur="1" fill="hold">
                                          <p:stCondLst>
                                            <p:cond delay="0"/>
                                          </p:stCondLst>
                                        </p:cTn>
                                        <p:tgtEl>
                                          <p:spTgt spid="48"/>
                                        </p:tgtEl>
                                        <p:attrNameLst>
                                          <p:attrName>style.visibility</p:attrName>
                                        </p:attrNameLst>
                                      </p:cBhvr>
                                      <p:to>
                                        <p:strVal val="visible"/>
                                      </p:to>
                                    </p:set>
                                  </p:childTnLst>
                                </p:cTn>
                              </p:par>
                              <p:par>
                                <p:cTn id="99" presetID="42" presetClass="path" presetSubtype="0" accel="50000" decel="50000" fill="hold" grpId="0" nodeType="withEffect">
                                  <p:stCondLst>
                                    <p:cond delay="10500"/>
                                  </p:stCondLst>
                                  <p:childTnLst>
                                    <p:animMotion origin="layout" path="M 6.25E-7 3.33333E-6 L 0.20104 0.00324 " pathEditMode="relative" rAng="0" ptsTypes="AA">
                                      <p:cBhvr>
                                        <p:cTn id="100" dur="1000" fill="hold"/>
                                        <p:tgtEl>
                                          <p:spTgt spid="48"/>
                                        </p:tgtEl>
                                        <p:attrNameLst>
                                          <p:attrName>ppt_x</p:attrName>
                                          <p:attrName>ppt_y</p:attrName>
                                        </p:attrNameLst>
                                      </p:cBhvr>
                                      <p:rCtr x="10052" y="162"/>
                                    </p:animMotion>
                                  </p:childTnLst>
                                </p:cTn>
                              </p:par>
                              <p:par>
                                <p:cTn id="101" presetID="1" presetClass="entr" presetSubtype="0" fill="hold" nodeType="withEffect">
                                  <p:stCondLst>
                                    <p:cond delay="1150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nodeType="withEffect">
                                  <p:stCondLst>
                                    <p:cond delay="12000"/>
                                  </p:stCondLst>
                                  <p:childTnLst>
                                    <p:set>
                                      <p:cBhvr>
                                        <p:cTn id="104" dur="1" fill="hold">
                                          <p:stCondLst>
                                            <p:cond delay="0"/>
                                          </p:stCondLst>
                                        </p:cTn>
                                        <p:tgtEl>
                                          <p:spTgt spid="46"/>
                                        </p:tgtEl>
                                        <p:attrNameLst>
                                          <p:attrName>style.visibility</p:attrName>
                                        </p:attrNameLst>
                                      </p:cBhvr>
                                      <p:to>
                                        <p:strVal val="visible"/>
                                      </p:to>
                                    </p:set>
                                  </p:childTnLst>
                                </p:cTn>
                              </p:par>
                              <p:par>
                                <p:cTn id="105" presetID="1" presetClass="entr" presetSubtype="0" fill="hold" nodeType="withEffect">
                                  <p:stCondLst>
                                    <p:cond delay="12500"/>
                                  </p:stCondLst>
                                  <p:childTnLst>
                                    <p:set>
                                      <p:cBhvr>
                                        <p:cTn id="106" dur="1" fill="hold">
                                          <p:stCondLst>
                                            <p:cond delay="0"/>
                                          </p:stCondLst>
                                        </p:cTn>
                                        <p:tgtEl>
                                          <p:spTgt spid="47"/>
                                        </p:tgtEl>
                                        <p:attrNameLst>
                                          <p:attrName>style.visibility</p:attrName>
                                        </p:attrNameLst>
                                      </p:cBhvr>
                                      <p:to>
                                        <p:strVal val="visible"/>
                                      </p:to>
                                    </p:set>
                                  </p:childTnLst>
                                </p:cTn>
                              </p:par>
                              <p:par>
                                <p:cTn id="107" presetID="1" presetClass="entr" presetSubtype="0" fill="hold" nodeType="withEffect">
                                  <p:stCondLst>
                                    <p:cond delay="13000"/>
                                  </p:stCondLst>
                                  <p:childTnLst>
                                    <p:set>
                                      <p:cBhvr>
                                        <p:cTn id="108" dur="1" fill="hold">
                                          <p:stCondLst>
                                            <p:cond delay="0"/>
                                          </p:stCondLst>
                                        </p:cTn>
                                        <p:tgtEl>
                                          <p:spTgt spid="50"/>
                                        </p:tgtEl>
                                        <p:attrNameLst>
                                          <p:attrName>style.visibility</p:attrName>
                                        </p:attrNameLst>
                                      </p:cBhvr>
                                      <p:to>
                                        <p:strVal val="visible"/>
                                      </p:to>
                                    </p:set>
                                  </p:childTnLst>
                                </p:cTn>
                              </p:par>
                              <p:par>
                                <p:cTn id="109" presetID="1" presetClass="entr" presetSubtype="0" fill="hold" nodeType="withEffect">
                                  <p:stCondLst>
                                    <p:cond delay="13500"/>
                                  </p:stCondLst>
                                  <p:childTnLst>
                                    <p:set>
                                      <p:cBhvr>
                                        <p:cTn id="110" dur="1" fill="hold">
                                          <p:stCondLst>
                                            <p:cond delay="0"/>
                                          </p:stCondLst>
                                        </p:cTn>
                                        <p:tgtEl>
                                          <p:spTgt spid="51"/>
                                        </p:tgtEl>
                                        <p:attrNameLst>
                                          <p:attrName>style.visibility</p:attrName>
                                        </p:attrNameLst>
                                      </p:cBhvr>
                                      <p:to>
                                        <p:strVal val="visible"/>
                                      </p:to>
                                    </p:set>
                                  </p:childTnLst>
                                </p:cTn>
                              </p:par>
                              <p:par>
                                <p:cTn id="111" presetID="1" presetClass="exit" presetSubtype="0" fill="hold" grpId="2" nodeType="withEffect">
                                  <p:stCondLst>
                                    <p:cond delay="14000"/>
                                  </p:stCondLst>
                                  <p:childTnLst>
                                    <p:set>
                                      <p:cBhvr>
                                        <p:cTn id="112" dur="1" fill="hold">
                                          <p:stCondLst>
                                            <p:cond delay="0"/>
                                          </p:stCondLst>
                                        </p:cTn>
                                        <p:tgtEl>
                                          <p:spTgt spid="48"/>
                                        </p:tgtEl>
                                        <p:attrNameLst>
                                          <p:attrName>style.visibility</p:attrName>
                                        </p:attrNameLst>
                                      </p:cBhvr>
                                      <p:to>
                                        <p:strVal val="hidden"/>
                                      </p:to>
                                    </p:set>
                                  </p:childTnLst>
                                </p:cTn>
                              </p:par>
                              <p:par>
                                <p:cTn id="113" presetID="1" presetClass="exit" presetSubtype="0" fill="hold" nodeType="withEffect">
                                  <p:stCondLst>
                                    <p:cond delay="14000"/>
                                  </p:stCondLst>
                                  <p:childTnLst>
                                    <p:set>
                                      <p:cBhvr>
                                        <p:cTn id="114" dur="1" fill="hold">
                                          <p:stCondLst>
                                            <p:cond delay="0"/>
                                          </p:stCondLst>
                                        </p:cTn>
                                        <p:tgtEl>
                                          <p:spTgt spid="45"/>
                                        </p:tgtEl>
                                        <p:attrNameLst>
                                          <p:attrName>style.visibility</p:attrName>
                                        </p:attrNameLst>
                                      </p:cBhvr>
                                      <p:to>
                                        <p:strVal val="hidden"/>
                                      </p:to>
                                    </p:set>
                                  </p:childTnLst>
                                </p:cTn>
                              </p:par>
                              <p:par>
                                <p:cTn id="115" presetID="1" presetClass="exit" presetSubtype="0" fill="hold" nodeType="withEffect">
                                  <p:stCondLst>
                                    <p:cond delay="14000"/>
                                  </p:stCondLst>
                                  <p:childTnLst>
                                    <p:set>
                                      <p:cBhvr>
                                        <p:cTn id="116" dur="1" fill="hold">
                                          <p:stCondLst>
                                            <p:cond delay="0"/>
                                          </p:stCondLst>
                                        </p:cTn>
                                        <p:tgtEl>
                                          <p:spTgt spid="46"/>
                                        </p:tgtEl>
                                        <p:attrNameLst>
                                          <p:attrName>style.visibility</p:attrName>
                                        </p:attrNameLst>
                                      </p:cBhvr>
                                      <p:to>
                                        <p:strVal val="hidden"/>
                                      </p:to>
                                    </p:set>
                                  </p:childTnLst>
                                </p:cTn>
                              </p:par>
                              <p:par>
                                <p:cTn id="117" presetID="1" presetClass="exit" presetSubtype="0" fill="hold" nodeType="withEffect">
                                  <p:stCondLst>
                                    <p:cond delay="14000"/>
                                  </p:stCondLst>
                                  <p:childTnLst>
                                    <p:set>
                                      <p:cBhvr>
                                        <p:cTn id="118" dur="1" fill="hold">
                                          <p:stCondLst>
                                            <p:cond delay="0"/>
                                          </p:stCondLst>
                                        </p:cTn>
                                        <p:tgtEl>
                                          <p:spTgt spid="47"/>
                                        </p:tgtEl>
                                        <p:attrNameLst>
                                          <p:attrName>style.visibility</p:attrName>
                                        </p:attrNameLst>
                                      </p:cBhvr>
                                      <p:to>
                                        <p:strVal val="hidden"/>
                                      </p:to>
                                    </p:set>
                                  </p:childTnLst>
                                </p:cTn>
                              </p:par>
                              <p:par>
                                <p:cTn id="119" presetID="1" presetClass="exit" presetSubtype="0" fill="hold" nodeType="withEffect">
                                  <p:stCondLst>
                                    <p:cond delay="14000"/>
                                  </p:stCondLst>
                                  <p:childTnLst>
                                    <p:set>
                                      <p:cBhvr>
                                        <p:cTn id="120" dur="1" fill="hold">
                                          <p:stCondLst>
                                            <p:cond delay="0"/>
                                          </p:stCondLst>
                                        </p:cTn>
                                        <p:tgtEl>
                                          <p:spTgt spid="50"/>
                                        </p:tgtEl>
                                        <p:attrNameLst>
                                          <p:attrName>style.visibility</p:attrName>
                                        </p:attrNameLst>
                                      </p:cBhvr>
                                      <p:to>
                                        <p:strVal val="hidden"/>
                                      </p:to>
                                    </p:set>
                                  </p:childTnLst>
                                </p:cTn>
                              </p:par>
                              <p:par>
                                <p:cTn id="121" presetID="1" presetClass="exit" presetSubtype="0" fill="hold" nodeType="withEffect">
                                  <p:stCondLst>
                                    <p:cond delay="14000"/>
                                  </p:stCondLst>
                                  <p:childTnLst>
                                    <p:set>
                                      <p:cBhvr>
                                        <p:cTn id="122" dur="1" fill="hold">
                                          <p:stCondLst>
                                            <p:cond delay="0"/>
                                          </p:stCondLst>
                                        </p:cTn>
                                        <p:tgtEl>
                                          <p:spTgt spid="51"/>
                                        </p:tgtEl>
                                        <p:attrNameLst>
                                          <p:attrName>style.visibility</p:attrName>
                                        </p:attrNameLst>
                                      </p:cBhvr>
                                      <p:to>
                                        <p:strVal val="hidden"/>
                                      </p:to>
                                    </p:set>
                                  </p:childTnLst>
                                </p:cTn>
                              </p:par>
                              <p:par>
                                <p:cTn id="123" presetID="1" presetClass="exit" presetSubtype="0" fill="hold" nodeType="withEffect">
                                  <p:stCondLst>
                                    <p:cond delay="14000"/>
                                  </p:stCondLst>
                                  <p:childTnLst>
                                    <p:set>
                                      <p:cBhvr>
                                        <p:cTn id="124" dur="1" fill="hold">
                                          <p:stCondLst>
                                            <p:cond delay="0"/>
                                          </p:stCondLst>
                                        </p:cTn>
                                        <p:tgtEl>
                                          <p:spTgt spid="49"/>
                                        </p:tgtEl>
                                        <p:attrNameLst>
                                          <p:attrName>style.visibility</p:attrName>
                                        </p:attrNameLst>
                                      </p:cBhvr>
                                      <p:to>
                                        <p:strVal val="hidden"/>
                                      </p:to>
                                    </p:set>
                                  </p:childTnLst>
                                </p:cTn>
                              </p:par>
                              <p:par>
                                <p:cTn id="125" presetID="1" presetClass="entr" presetSubtype="0" fill="hold" nodeType="withEffect">
                                  <p:stCondLst>
                                    <p:cond delay="14000"/>
                                  </p:stCondLst>
                                  <p:childTnLst>
                                    <p:set>
                                      <p:cBhvr>
                                        <p:cTn id="126" dur="1" fill="hold">
                                          <p:stCondLst>
                                            <p:cond delay="0"/>
                                          </p:stCondLst>
                                        </p:cTn>
                                        <p:tgtEl>
                                          <p:spTgt spid="53"/>
                                        </p:tgtEl>
                                        <p:attrNameLst>
                                          <p:attrName>style.visibility</p:attrName>
                                        </p:attrNameLst>
                                      </p:cBhvr>
                                      <p:to>
                                        <p:strVal val="visible"/>
                                      </p:to>
                                    </p:set>
                                  </p:childTnLst>
                                </p:cTn>
                              </p:par>
                              <p:par>
                                <p:cTn id="127" presetID="1" presetClass="entr" presetSubtype="0" fill="hold" grpId="1" nodeType="withEffect">
                                  <p:stCondLst>
                                    <p:cond delay="14000"/>
                                  </p:stCondLst>
                                  <p:childTnLst>
                                    <p:set>
                                      <p:cBhvr>
                                        <p:cTn id="128" dur="1" fill="hold">
                                          <p:stCondLst>
                                            <p:cond delay="0"/>
                                          </p:stCondLst>
                                        </p:cTn>
                                        <p:tgtEl>
                                          <p:spTgt spid="52"/>
                                        </p:tgtEl>
                                        <p:attrNameLst>
                                          <p:attrName>style.visibility</p:attrName>
                                        </p:attrNameLst>
                                      </p:cBhvr>
                                      <p:to>
                                        <p:strVal val="visible"/>
                                      </p:to>
                                    </p:set>
                                  </p:childTnLst>
                                </p:cTn>
                              </p:par>
                              <p:par>
                                <p:cTn id="129" presetID="42" presetClass="path" presetSubtype="0" accel="50000" decel="50000" fill="hold" grpId="0" nodeType="withEffect">
                                  <p:stCondLst>
                                    <p:cond delay="14000"/>
                                  </p:stCondLst>
                                  <p:childTnLst>
                                    <p:animMotion origin="layout" path="M 1.45833E-6 -4.81481E-6 L 0.20104 0.00325 " pathEditMode="relative" rAng="0" ptsTypes="AA">
                                      <p:cBhvr>
                                        <p:cTn id="130" dur="1000" fill="hold"/>
                                        <p:tgtEl>
                                          <p:spTgt spid="52"/>
                                        </p:tgtEl>
                                        <p:attrNameLst>
                                          <p:attrName>ppt_x</p:attrName>
                                          <p:attrName>ppt_y</p:attrName>
                                        </p:attrNameLst>
                                      </p:cBhvr>
                                      <p:rCtr x="10052" y="162"/>
                                    </p:animMotion>
                                  </p:childTnLst>
                                </p:cTn>
                              </p:par>
                              <p:par>
                                <p:cTn id="131" presetID="1" presetClass="entr" presetSubtype="0" fill="hold" nodeType="withEffect">
                                  <p:stCondLst>
                                    <p:cond delay="15000"/>
                                  </p:stCondLst>
                                  <p:childTnLst>
                                    <p:set>
                                      <p:cBhvr>
                                        <p:cTn id="132" dur="1" fill="hold">
                                          <p:stCondLst>
                                            <p:cond delay="0"/>
                                          </p:stCondLst>
                                        </p:cTn>
                                        <p:tgtEl>
                                          <p:spTgt spid="54"/>
                                        </p:tgtEl>
                                        <p:attrNameLst>
                                          <p:attrName>style.visibility</p:attrName>
                                        </p:attrNameLst>
                                      </p:cBhvr>
                                      <p:to>
                                        <p:strVal val="visible"/>
                                      </p:to>
                                    </p:set>
                                  </p:childTnLst>
                                </p:cTn>
                              </p:par>
                              <p:par>
                                <p:cTn id="133" presetID="1" presetClass="entr" presetSubtype="0" fill="hold" nodeType="withEffect">
                                  <p:stCondLst>
                                    <p:cond delay="15500"/>
                                  </p:stCondLst>
                                  <p:childTnLst>
                                    <p:set>
                                      <p:cBhvr>
                                        <p:cTn id="134" dur="1" fill="hold">
                                          <p:stCondLst>
                                            <p:cond delay="0"/>
                                          </p:stCondLst>
                                        </p:cTn>
                                        <p:tgtEl>
                                          <p:spTgt spid="55"/>
                                        </p:tgtEl>
                                        <p:attrNameLst>
                                          <p:attrName>style.visibility</p:attrName>
                                        </p:attrNameLst>
                                      </p:cBhvr>
                                      <p:to>
                                        <p:strVal val="visible"/>
                                      </p:to>
                                    </p:set>
                                  </p:childTnLst>
                                </p:cTn>
                              </p:par>
                              <p:par>
                                <p:cTn id="135" presetID="1" presetClass="entr" presetSubtype="0" fill="hold" nodeType="withEffect">
                                  <p:stCondLst>
                                    <p:cond delay="16000"/>
                                  </p:stCondLst>
                                  <p:childTnLst>
                                    <p:set>
                                      <p:cBhvr>
                                        <p:cTn id="136" dur="1" fill="hold">
                                          <p:stCondLst>
                                            <p:cond delay="0"/>
                                          </p:stCondLst>
                                        </p:cTn>
                                        <p:tgtEl>
                                          <p:spTgt spid="56"/>
                                        </p:tgtEl>
                                        <p:attrNameLst>
                                          <p:attrName>style.visibility</p:attrName>
                                        </p:attrNameLst>
                                      </p:cBhvr>
                                      <p:to>
                                        <p:strVal val="visible"/>
                                      </p:to>
                                    </p:set>
                                  </p:childTnLst>
                                </p:cTn>
                              </p:par>
                              <p:par>
                                <p:cTn id="137" presetID="1" presetClass="entr" presetSubtype="0" fill="hold" nodeType="withEffect">
                                  <p:stCondLst>
                                    <p:cond delay="16500"/>
                                  </p:stCondLst>
                                  <p:childTnLst>
                                    <p:set>
                                      <p:cBhvr>
                                        <p:cTn id="138" dur="1" fill="hold">
                                          <p:stCondLst>
                                            <p:cond delay="0"/>
                                          </p:stCondLst>
                                        </p:cTn>
                                        <p:tgtEl>
                                          <p:spTgt spid="57"/>
                                        </p:tgtEl>
                                        <p:attrNameLst>
                                          <p:attrName>style.visibility</p:attrName>
                                        </p:attrNameLst>
                                      </p:cBhvr>
                                      <p:to>
                                        <p:strVal val="visible"/>
                                      </p:to>
                                    </p:set>
                                  </p:childTnLst>
                                </p:cTn>
                              </p:par>
                              <p:par>
                                <p:cTn id="139" presetID="1" presetClass="entr" presetSubtype="0" fill="hold" nodeType="withEffect">
                                  <p:stCondLst>
                                    <p:cond delay="17000"/>
                                  </p:stCondLst>
                                  <p:childTnLst>
                                    <p:set>
                                      <p:cBhvr>
                                        <p:cTn id="140" dur="1" fill="hold">
                                          <p:stCondLst>
                                            <p:cond delay="0"/>
                                          </p:stCondLst>
                                        </p:cTn>
                                        <p:tgtEl>
                                          <p:spTgt spid="58"/>
                                        </p:tgtEl>
                                        <p:attrNameLst>
                                          <p:attrName>style.visibility</p:attrName>
                                        </p:attrNameLst>
                                      </p:cBhvr>
                                      <p:to>
                                        <p:strVal val="visible"/>
                                      </p:to>
                                    </p:set>
                                  </p:childTnLst>
                                </p:cTn>
                              </p:par>
                              <p:par>
                                <p:cTn id="141" presetID="1" presetClass="entr" presetSubtype="0" fill="hold" nodeType="withEffect">
                                  <p:stCondLst>
                                    <p:cond delay="1750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xit" presetSubtype="0" fill="hold" nodeType="withEffect">
                                  <p:stCondLst>
                                    <p:cond delay="17500"/>
                                  </p:stCondLst>
                                  <p:childTnLst>
                                    <p:set>
                                      <p:cBhvr>
                                        <p:cTn id="144" dur="1" fill="hold">
                                          <p:stCondLst>
                                            <p:cond delay="0"/>
                                          </p:stCondLst>
                                        </p:cTn>
                                        <p:tgtEl>
                                          <p:spTgt spid="54"/>
                                        </p:tgtEl>
                                        <p:attrNameLst>
                                          <p:attrName>style.visibility</p:attrName>
                                        </p:attrNameLst>
                                      </p:cBhvr>
                                      <p:to>
                                        <p:strVal val="hidden"/>
                                      </p:to>
                                    </p:set>
                                  </p:childTnLst>
                                </p:cTn>
                              </p:par>
                              <p:par>
                                <p:cTn id="145" presetID="1" presetClass="exit" presetSubtype="0" fill="hold" nodeType="withEffect">
                                  <p:stCondLst>
                                    <p:cond delay="17500"/>
                                  </p:stCondLst>
                                  <p:childTnLst>
                                    <p:set>
                                      <p:cBhvr>
                                        <p:cTn id="146" dur="1" fill="hold">
                                          <p:stCondLst>
                                            <p:cond delay="0"/>
                                          </p:stCondLst>
                                        </p:cTn>
                                        <p:tgtEl>
                                          <p:spTgt spid="55"/>
                                        </p:tgtEl>
                                        <p:attrNameLst>
                                          <p:attrName>style.visibility</p:attrName>
                                        </p:attrNameLst>
                                      </p:cBhvr>
                                      <p:to>
                                        <p:strVal val="hidden"/>
                                      </p:to>
                                    </p:set>
                                  </p:childTnLst>
                                </p:cTn>
                              </p:par>
                              <p:par>
                                <p:cTn id="147" presetID="1" presetClass="exit" presetSubtype="0" fill="hold" nodeType="withEffect">
                                  <p:stCondLst>
                                    <p:cond delay="17500"/>
                                  </p:stCondLst>
                                  <p:childTnLst>
                                    <p:set>
                                      <p:cBhvr>
                                        <p:cTn id="148" dur="1" fill="hold">
                                          <p:stCondLst>
                                            <p:cond delay="0"/>
                                          </p:stCondLst>
                                        </p:cTn>
                                        <p:tgtEl>
                                          <p:spTgt spid="56"/>
                                        </p:tgtEl>
                                        <p:attrNameLst>
                                          <p:attrName>style.visibility</p:attrName>
                                        </p:attrNameLst>
                                      </p:cBhvr>
                                      <p:to>
                                        <p:strVal val="hidden"/>
                                      </p:to>
                                    </p:set>
                                  </p:childTnLst>
                                </p:cTn>
                              </p:par>
                              <p:par>
                                <p:cTn id="149" presetID="1" presetClass="exit" presetSubtype="0" fill="hold" nodeType="withEffect">
                                  <p:stCondLst>
                                    <p:cond delay="17500"/>
                                  </p:stCondLst>
                                  <p:childTnLst>
                                    <p:set>
                                      <p:cBhvr>
                                        <p:cTn id="150" dur="1" fill="hold">
                                          <p:stCondLst>
                                            <p:cond delay="0"/>
                                          </p:stCondLst>
                                        </p:cTn>
                                        <p:tgtEl>
                                          <p:spTgt spid="57"/>
                                        </p:tgtEl>
                                        <p:attrNameLst>
                                          <p:attrName>style.visibility</p:attrName>
                                        </p:attrNameLst>
                                      </p:cBhvr>
                                      <p:to>
                                        <p:strVal val="hidden"/>
                                      </p:to>
                                    </p:set>
                                  </p:childTnLst>
                                </p:cTn>
                              </p:par>
                              <p:par>
                                <p:cTn id="151" presetID="1" presetClass="exit" presetSubtype="0" fill="hold" nodeType="withEffect">
                                  <p:stCondLst>
                                    <p:cond delay="17500"/>
                                  </p:stCondLst>
                                  <p:childTnLst>
                                    <p:set>
                                      <p:cBhvr>
                                        <p:cTn id="152" dur="1" fill="hold">
                                          <p:stCondLst>
                                            <p:cond delay="0"/>
                                          </p:stCondLst>
                                        </p:cTn>
                                        <p:tgtEl>
                                          <p:spTgt spid="58"/>
                                        </p:tgtEl>
                                        <p:attrNameLst>
                                          <p:attrName>style.visibility</p:attrName>
                                        </p:attrNameLst>
                                      </p:cBhvr>
                                      <p:to>
                                        <p:strVal val="hidden"/>
                                      </p:to>
                                    </p:set>
                                  </p:childTnLst>
                                </p:cTn>
                              </p:par>
                              <p:par>
                                <p:cTn id="153" presetID="1" presetClass="exit" presetSubtype="0" fill="hold" grpId="2" nodeType="withEffect">
                                  <p:stCondLst>
                                    <p:cond delay="17500"/>
                                  </p:stCondLst>
                                  <p:childTnLst>
                                    <p:set>
                                      <p:cBhvr>
                                        <p:cTn id="154" dur="1" fill="hold">
                                          <p:stCondLst>
                                            <p:cond delay="0"/>
                                          </p:stCondLst>
                                        </p:cTn>
                                        <p:tgtEl>
                                          <p:spTgt spid="52"/>
                                        </p:tgtEl>
                                        <p:attrNameLst>
                                          <p:attrName>style.visibility</p:attrName>
                                        </p:attrNameLst>
                                      </p:cBhvr>
                                      <p:to>
                                        <p:strVal val="hidden"/>
                                      </p:to>
                                    </p:set>
                                  </p:childTnLst>
                                </p:cTn>
                              </p:par>
                              <p:par>
                                <p:cTn id="155" presetID="1" presetClass="entr" presetSubtype="0" fill="hold" grpId="1" nodeType="withEffect">
                                  <p:stCondLst>
                                    <p:cond delay="17500"/>
                                  </p:stCondLst>
                                  <p:childTnLst>
                                    <p:set>
                                      <p:cBhvr>
                                        <p:cTn id="156" dur="1" fill="hold">
                                          <p:stCondLst>
                                            <p:cond delay="0"/>
                                          </p:stCondLst>
                                        </p:cTn>
                                        <p:tgtEl>
                                          <p:spTgt spid="62"/>
                                        </p:tgtEl>
                                        <p:attrNameLst>
                                          <p:attrName>style.visibility</p:attrName>
                                        </p:attrNameLst>
                                      </p:cBhvr>
                                      <p:to>
                                        <p:strVal val="visible"/>
                                      </p:to>
                                    </p:set>
                                  </p:childTnLst>
                                </p:cTn>
                              </p:par>
                              <p:par>
                                <p:cTn id="157" presetID="42" presetClass="path" presetSubtype="0" accel="50000" decel="50000" fill="hold" grpId="0" nodeType="withEffect">
                                  <p:stCondLst>
                                    <p:cond delay="17500"/>
                                  </p:stCondLst>
                                  <p:childTnLst>
                                    <p:animMotion origin="layout" path="M 2.5E-6 -4.81481E-6 L 0.20104 0.00325 " pathEditMode="relative" rAng="0" ptsTypes="AA">
                                      <p:cBhvr>
                                        <p:cTn id="158" dur="1000" fill="hold"/>
                                        <p:tgtEl>
                                          <p:spTgt spid="62"/>
                                        </p:tgtEl>
                                        <p:attrNameLst>
                                          <p:attrName>ppt_x</p:attrName>
                                          <p:attrName>ppt_y</p:attrName>
                                        </p:attrNameLst>
                                      </p:cBhvr>
                                      <p:rCtr x="10052" y="162"/>
                                    </p:animMotion>
                                  </p:childTnLst>
                                </p:cTn>
                              </p:par>
                              <p:par>
                                <p:cTn id="159" presetID="1" presetClass="entr" presetSubtype="0" fill="hold" nodeType="withEffect">
                                  <p:stCondLst>
                                    <p:cond delay="18500"/>
                                  </p:stCondLst>
                                  <p:childTnLst>
                                    <p:set>
                                      <p:cBhvr>
                                        <p:cTn id="160" dur="1" fill="hold">
                                          <p:stCondLst>
                                            <p:cond delay="0"/>
                                          </p:stCondLst>
                                        </p:cTn>
                                        <p:tgtEl>
                                          <p:spTgt spid="59"/>
                                        </p:tgtEl>
                                        <p:attrNameLst>
                                          <p:attrName>style.visibility</p:attrName>
                                        </p:attrNameLst>
                                      </p:cBhvr>
                                      <p:to>
                                        <p:strVal val="visible"/>
                                      </p:to>
                                    </p:set>
                                  </p:childTnLst>
                                </p:cTn>
                              </p:par>
                              <p:par>
                                <p:cTn id="161" presetID="1" presetClass="entr" presetSubtype="0" fill="hold" nodeType="withEffect">
                                  <p:stCondLst>
                                    <p:cond delay="19000"/>
                                  </p:stCondLst>
                                  <p:childTnLst>
                                    <p:set>
                                      <p:cBhvr>
                                        <p:cTn id="162" dur="1" fill="hold">
                                          <p:stCondLst>
                                            <p:cond delay="0"/>
                                          </p:stCondLst>
                                        </p:cTn>
                                        <p:tgtEl>
                                          <p:spTgt spid="60"/>
                                        </p:tgtEl>
                                        <p:attrNameLst>
                                          <p:attrName>style.visibility</p:attrName>
                                        </p:attrNameLst>
                                      </p:cBhvr>
                                      <p:to>
                                        <p:strVal val="visible"/>
                                      </p:to>
                                    </p:set>
                                  </p:childTnLst>
                                </p:cTn>
                              </p:par>
                              <p:par>
                                <p:cTn id="163" presetID="1" presetClass="entr" presetSubtype="0" fill="hold" nodeType="withEffect">
                                  <p:stCondLst>
                                    <p:cond delay="19500"/>
                                  </p:stCondLst>
                                  <p:childTnLst>
                                    <p:set>
                                      <p:cBhvr>
                                        <p:cTn id="164" dur="1" fill="hold">
                                          <p:stCondLst>
                                            <p:cond delay="0"/>
                                          </p:stCondLst>
                                        </p:cTn>
                                        <p:tgtEl>
                                          <p:spTgt spid="61"/>
                                        </p:tgtEl>
                                        <p:attrNameLst>
                                          <p:attrName>style.visibility</p:attrName>
                                        </p:attrNameLst>
                                      </p:cBhvr>
                                      <p:to>
                                        <p:strVal val="visible"/>
                                      </p:to>
                                    </p:set>
                                  </p:childTnLst>
                                </p:cTn>
                              </p:par>
                              <p:par>
                                <p:cTn id="165" presetID="1" presetClass="entr" presetSubtype="0" fill="hold" nodeType="withEffect">
                                  <p:stCondLst>
                                    <p:cond delay="20000"/>
                                  </p:stCondLst>
                                  <p:childTnLst>
                                    <p:set>
                                      <p:cBhvr>
                                        <p:cTn id="166" dur="1" fill="hold">
                                          <p:stCondLst>
                                            <p:cond delay="0"/>
                                          </p:stCondLst>
                                        </p:cTn>
                                        <p:tgtEl>
                                          <p:spTgt spid="64"/>
                                        </p:tgtEl>
                                        <p:attrNameLst>
                                          <p:attrName>style.visibility</p:attrName>
                                        </p:attrNameLst>
                                      </p:cBhvr>
                                      <p:to>
                                        <p:strVal val="visible"/>
                                      </p:to>
                                    </p:set>
                                  </p:childTnLst>
                                </p:cTn>
                              </p:par>
                              <p:par>
                                <p:cTn id="167" presetID="1" presetClass="entr" presetSubtype="0" fill="hold" nodeType="withEffect">
                                  <p:stCondLst>
                                    <p:cond delay="20500"/>
                                  </p:stCondLst>
                                  <p:childTnLst>
                                    <p:set>
                                      <p:cBhvr>
                                        <p:cTn id="168" dur="1" fill="hold">
                                          <p:stCondLst>
                                            <p:cond delay="0"/>
                                          </p:stCondLst>
                                        </p:cTn>
                                        <p:tgtEl>
                                          <p:spTgt spid="65"/>
                                        </p:tgtEl>
                                        <p:attrNameLst>
                                          <p:attrName>style.visibility</p:attrName>
                                        </p:attrNameLst>
                                      </p:cBhvr>
                                      <p:to>
                                        <p:strVal val="visible"/>
                                      </p:to>
                                    </p:set>
                                  </p:childTnLst>
                                </p:cTn>
                              </p:par>
                              <p:par>
                                <p:cTn id="169" presetID="1" presetClass="exit" presetSubtype="0" fill="hold" grpId="2" nodeType="withEffect">
                                  <p:stCondLst>
                                    <p:cond delay="21000"/>
                                  </p:stCondLst>
                                  <p:childTnLst>
                                    <p:set>
                                      <p:cBhvr>
                                        <p:cTn id="170" dur="1" fill="hold">
                                          <p:stCondLst>
                                            <p:cond delay="0"/>
                                          </p:stCondLst>
                                        </p:cTn>
                                        <p:tgtEl>
                                          <p:spTgt spid="62"/>
                                        </p:tgtEl>
                                        <p:attrNameLst>
                                          <p:attrName>style.visibility</p:attrName>
                                        </p:attrNameLst>
                                      </p:cBhvr>
                                      <p:to>
                                        <p:strVal val="hidden"/>
                                      </p:to>
                                    </p:set>
                                  </p:childTnLst>
                                </p:cTn>
                              </p:par>
                              <p:par>
                                <p:cTn id="171" presetID="1" presetClass="exit" presetSubtype="0" fill="hold" nodeType="withEffect">
                                  <p:stCondLst>
                                    <p:cond delay="21000"/>
                                  </p:stCondLst>
                                  <p:childTnLst>
                                    <p:set>
                                      <p:cBhvr>
                                        <p:cTn id="172" dur="1" fill="hold">
                                          <p:stCondLst>
                                            <p:cond delay="0"/>
                                          </p:stCondLst>
                                        </p:cTn>
                                        <p:tgtEl>
                                          <p:spTgt spid="59"/>
                                        </p:tgtEl>
                                        <p:attrNameLst>
                                          <p:attrName>style.visibility</p:attrName>
                                        </p:attrNameLst>
                                      </p:cBhvr>
                                      <p:to>
                                        <p:strVal val="hidden"/>
                                      </p:to>
                                    </p:set>
                                  </p:childTnLst>
                                </p:cTn>
                              </p:par>
                              <p:par>
                                <p:cTn id="173" presetID="1" presetClass="exit" presetSubtype="0" fill="hold" nodeType="withEffect">
                                  <p:stCondLst>
                                    <p:cond delay="21000"/>
                                  </p:stCondLst>
                                  <p:childTnLst>
                                    <p:set>
                                      <p:cBhvr>
                                        <p:cTn id="174" dur="1" fill="hold">
                                          <p:stCondLst>
                                            <p:cond delay="0"/>
                                          </p:stCondLst>
                                        </p:cTn>
                                        <p:tgtEl>
                                          <p:spTgt spid="60"/>
                                        </p:tgtEl>
                                        <p:attrNameLst>
                                          <p:attrName>style.visibility</p:attrName>
                                        </p:attrNameLst>
                                      </p:cBhvr>
                                      <p:to>
                                        <p:strVal val="hidden"/>
                                      </p:to>
                                    </p:set>
                                  </p:childTnLst>
                                </p:cTn>
                              </p:par>
                              <p:par>
                                <p:cTn id="175" presetID="1" presetClass="exit" presetSubtype="0" fill="hold" nodeType="withEffect">
                                  <p:stCondLst>
                                    <p:cond delay="21000"/>
                                  </p:stCondLst>
                                  <p:childTnLst>
                                    <p:set>
                                      <p:cBhvr>
                                        <p:cTn id="176" dur="1" fill="hold">
                                          <p:stCondLst>
                                            <p:cond delay="0"/>
                                          </p:stCondLst>
                                        </p:cTn>
                                        <p:tgtEl>
                                          <p:spTgt spid="61"/>
                                        </p:tgtEl>
                                        <p:attrNameLst>
                                          <p:attrName>style.visibility</p:attrName>
                                        </p:attrNameLst>
                                      </p:cBhvr>
                                      <p:to>
                                        <p:strVal val="hidden"/>
                                      </p:to>
                                    </p:set>
                                  </p:childTnLst>
                                </p:cTn>
                              </p:par>
                              <p:par>
                                <p:cTn id="177" presetID="1" presetClass="exit" presetSubtype="0" fill="hold" nodeType="withEffect">
                                  <p:stCondLst>
                                    <p:cond delay="21000"/>
                                  </p:stCondLst>
                                  <p:childTnLst>
                                    <p:set>
                                      <p:cBhvr>
                                        <p:cTn id="178" dur="1" fill="hold">
                                          <p:stCondLst>
                                            <p:cond delay="0"/>
                                          </p:stCondLst>
                                        </p:cTn>
                                        <p:tgtEl>
                                          <p:spTgt spid="64"/>
                                        </p:tgtEl>
                                        <p:attrNameLst>
                                          <p:attrName>style.visibility</p:attrName>
                                        </p:attrNameLst>
                                      </p:cBhvr>
                                      <p:to>
                                        <p:strVal val="hidden"/>
                                      </p:to>
                                    </p:set>
                                  </p:childTnLst>
                                </p:cTn>
                              </p:par>
                              <p:par>
                                <p:cTn id="179" presetID="1" presetClass="exit" presetSubtype="0" fill="hold" nodeType="withEffect">
                                  <p:stCondLst>
                                    <p:cond delay="21000"/>
                                  </p:stCondLst>
                                  <p:childTnLst>
                                    <p:set>
                                      <p:cBhvr>
                                        <p:cTn id="180" dur="1" fill="hold">
                                          <p:stCondLst>
                                            <p:cond delay="0"/>
                                          </p:stCondLst>
                                        </p:cTn>
                                        <p:tgtEl>
                                          <p:spTgt spid="65"/>
                                        </p:tgtEl>
                                        <p:attrNameLst>
                                          <p:attrName>style.visibility</p:attrName>
                                        </p:attrNameLst>
                                      </p:cBhvr>
                                      <p:to>
                                        <p:strVal val="hidden"/>
                                      </p:to>
                                    </p:set>
                                  </p:childTnLst>
                                </p:cTn>
                              </p:par>
                              <p:par>
                                <p:cTn id="181" presetID="1" presetClass="exit" presetSubtype="0" fill="hold" nodeType="withEffect">
                                  <p:stCondLst>
                                    <p:cond delay="21000"/>
                                  </p:stCondLst>
                                  <p:childTnLst>
                                    <p:set>
                                      <p:cBhvr>
                                        <p:cTn id="182" dur="1" fill="hold">
                                          <p:stCondLst>
                                            <p:cond delay="0"/>
                                          </p:stCondLst>
                                        </p:cTn>
                                        <p:tgtEl>
                                          <p:spTgt spid="63"/>
                                        </p:tgtEl>
                                        <p:attrNameLst>
                                          <p:attrName>style.visibility</p:attrName>
                                        </p:attrNameLst>
                                      </p:cBhvr>
                                      <p:to>
                                        <p:strVal val="hidden"/>
                                      </p:to>
                                    </p:set>
                                  </p:childTnLst>
                                </p:cTn>
                              </p:par>
                              <p:par>
                                <p:cTn id="183" presetID="1" presetClass="exit" presetSubtype="0" fill="hold" nodeType="withEffect">
                                  <p:stCondLst>
                                    <p:cond delay="21000"/>
                                  </p:stCondLst>
                                  <p:childTnLst>
                                    <p:set>
                                      <p:cBhvr>
                                        <p:cTn id="184"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37" grpId="0" animBg="1"/>
      <p:bldP spid="37" grpId="1" animBg="1"/>
      <p:bldP spid="37" grpId="2" animBg="1"/>
      <p:bldP spid="38" grpId="0" animBg="1"/>
      <p:bldP spid="38" grpId="1" animBg="1"/>
      <p:bldP spid="38" grpId="2" animBg="1"/>
      <p:bldP spid="48" grpId="0" animBg="1"/>
      <p:bldP spid="48" grpId="1" animBg="1"/>
      <p:bldP spid="48" grpId="2" animBg="1"/>
      <p:bldP spid="52" grpId="0" animBg="1"/>
      <p:bldP spid="52" grpId="1" animBg="1"/>
      <p:bldP spid="52" grpId="2" animBg="1"/>
      <p:bldP spid="62" grpId="0" animBg="1"/>
      <p:bldP spid="62" grpId="1" animBg="1"/>
      <p:bldP spid="6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Right 10">
            <a:extLst>
              <a:ext uri="{FF2B5EF4-FFF2-40B4-BE49-F238E27FC236}">
                <a16:creationId xmlns:a16="http://schemas.microsoft.com/office/drawing/2014/main" id="{1FFDAE1F-4C1E-49DA-9363-479F3DA5EC97}"/>
              </a:ext>
            </a:extLst>
          </p:cNvPr>
          <p:cNvSpPr/>
          <p:nvPr/>
        </p:nvSpPr>
        <p:spPr>
          <a:xfrm>
            <a:off x="1376175" y="4060458"/>
            <a:ext cx="1849315" cy="668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7C240F-99A9-4B90-985A-B6A8F98A4140}"/>
              </a:ext>
            </a:extLst>
          </p:cNvPr>
          <p:cNvSpPr>
            <a:spLocks noGrp="1"/>
          </p:cNvSpPr>
          <p:nvPr>
            <p:ph idx="1"/>
          </p:nvPr>
        </p:nvSpPr>
        <p:spPr>
          <a:xfrm>
            <a:off x="395980" y="147150"/>
            <a:ext cx="9143674" cy="2965327"/>
          </a:xfrm>
        </p:spPr>
        <p:txBody>
          <a:bodyPr>
            <a:normAutofit/>
          </a:bodyPr>
          <a:lstStyle/>
          <a:p>
            <a:pPr marL="0" indent="0" algn="just">
              <a:buNone/>
            </a:pPr>
            <a:r>
              <a:rPr lang="en-US" sz="4000"/>
              <a:t>Đề tài h</a:t>
            </a:r>
            <a:r>
              <a:rPr lang="vi-VN" sz="4000"/>
              <a:t>ư</a:t>
            </a:r>
            <a:r>
              <a:rPr lang="en-US" sz="4000"/>
              <a:t>ớng tới việc truy xuất ảnh t</a:t>
            </a:r>
            <a:r>
              <a:rPr lang="vi-VN" sz="4000"/>
              <a:t>ư</a:t>
            </a:r>
            <a:r>
              <a:rPr lang="en-US" sz="4000"/>
              <a:t>ơng tự trên cây đa nhánh cân bằng dựa trên vector đặc tr</a:t>
            </a:r>
            <a:r>
              <a:rPr lang="vi-VN" sz="4000"/>
              <a:t>ư</a:t>
            </a:r>
            <a:r>
              <a:rPr lang="en-US" sz="4000"/>
              <a:t>ng khuôn mặt của hình ảnh.</a:t>
            </a:r>
          </a:p>
        </p:txBody>
      </p:sp>
      <p:sp>
        <p:nvSpPr>
          <p:cNvPr id="13" name="TextBox 12">
            <a:extLst>
              <a:ext uri="{FF2B5EF4-FFF2-40B4-BE49-F238E27FC236}">
                <a16:creationId xmlns:a16="http://schemas.microsoft.com/office/drawing/2014/main" id="{7DD80BE7-E88A-4828-9E99-8DFE55A68F60}"/>
              </a:ext>
            </a:extLst>
          </p:cNvPr>
          <p:cNvSpPr txBox="1"/>
          <p:nvPr/>
        </p:nvSpPr>
        <p:spPr>
          <a:xfrm>
            <a:off x="7024597" y="4115371"/>
            <a:ext cx="2963942" cy="523220"/>
          </a:xfrm>
          <a:prstGeom prst="rect">
            <a:avLst/>
          </a:prstGeom>
          <a:noFill/>
        </p:spPr>
        <p:txBody>
          <a:bodyPr wrap="square" rtlCol="0">
            <a:spAutoFit/>
          </a:bodyPr>
          <a:lstStyle/>
          <a:p>
            <a:r>
              <a:rPr lang="en-US" sz="2800" b="1">
                <a:solidFill>
                  <a:srgbClr val="FF0000"/>
                </a:solidFill>
              </a:rPr>
              <a:t>V = { ?, ?, ?, … }</a:t>
            </a:r>
          </a:p>
        </p:txBody>
      </p:sp>
      <p:sp>
        <p:nvSpPr>
          <p:cNvPr id="8" name="Slide Number Placeholder 7">
            <a:extLst>
              <a:ext uri="{FF2B5EF4-FFF2-40B4-BE49-F238E27FC236}">
                <a16:creationId xmlns:a16="http://schemas.microsoft.com/office/drawing/2014/main" id="{E35D1C42-714C-4E39-B97D-6B886FEE9062}"/>
              </a:ext>
            </a:extLst>
          </p:cNvPr>
          <p:cNvSpPr>
            <a:spLocks noGrp="1"/>
          </p:cNvSpPr>
          <p:nvPr>
            <p:ph type="sldNum" sz="quarter" idx="12"/>
          </p:nvPr>
        </p:nvSpPr>
        <p:spPr>
          <a:xfrm>
            <a:off x="8552563" y="5076162"/>
            <a:ext cx="683339" cy="365125"/>
          </a:xfrm>
        </p:spPr>
        <p:txBody>
          <a:bodyPr/>
          <a:lstStyle/>
          <a:p>
            <a:fld id="{D2A991CA-9251-4FD4-993F-3BBEA61DA058}" type="slidenum">
              <a:rPr lang="en-US" smtClean="0"/>
              <a:t>7</a:t>
            </a:fld>
            <a:endParaRPr lang="en-US"/>
          </a:p>
        </p:txBody>
      </p:sp>
      <p:pic>
        <p:nvPicPr>
          <p:cNvPr id="14" name="Picture 13">
            <a:extLst>
              <a:ext uri="{FF2B5EF4-FFF2-40B4-BE49-F238E27FC236}">
                <a16:creationId xmlns:a16="http://schemas.microsoft.com/office/drawing/2014/main" id="{AB7CEF2F-E5C6-4B2E-B118-209FB2A7C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594" y="2845720"/>
            <a:ext cx="2276475" cy="3062522"/>
          </a:xfrm>
          <a:prstGeom prst="rect">
            <a:avLst/>
          </a:prstGeom>
        </p:spPr>
      </p:pic>
    </p:spTree>
    <p:extLst>
      <p:ext uri="{BB962C8B-B14F-4D97-AF65-F5344CB8AC3E}">
        <p14:creationId xmlns:p14="http://schemas.microsoft.com/office/powerpoint/2010/main" val="42098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1.875E-6 -7.40741E-7 L 0.25 -7.40741E-7 " pathEditMode="relative" rAng="0" ptsTypes="AA">
                                      <p:cBhvr>
                                        <p:cTn id="6" dur="2000" fill="hold"/>
                                        <p:tgtEl>
                                          <p:spTgt spid="11"/>
                                        </p:tgtEl>
                                        <p:attrNameLst>
                                          <p:attrName>ppt_x</p:attrName>
                                          <p:attrName>ppt_y</p:attrName>
                                        </p:attrNameLst>
                                      </p:cBhvr>
                                      <p:rCtr x="12500" y="0"/>
                                    </p:animMotion>
                                  </p:childTnLst>
                                </p:cTn>
                              </p:par>
                            </p:childTnLst>
                          </p:cTn>
                        </p:par>
                        <p:par>
                          <p:cTn id="7" fill="hold">
                            <p:stCondLst>
                              <p:cond delay="2000"/>
                            </p:stCondLst>
                            <p:childTnLst>
                              <p:par>
                                <p:cTn id="8" presetID="16" presetClass="entr" presetSubtype="21"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860214" y="350520"/>
            <a:ext cx="8146626" cy="1320800"/>
          </a:xfrm>
        </p:spPr>
        <p:txBody>
          <a:bodyPr/>
          <a:lstStyle/>
          <a:p>
            <a:pPr algn="ctr"/>
            <a:r>
              <a:rPr lang="en-US" b="1"/>
              <a:t>II. Công nghệ sử dụng và đối t</a:t>
            </a:r>
            <a:r>
              <a:rPr lang="vi-VN" b="1"/>
              <a:t>ư</a:t>
            </a:r>
            <a:r>
              <a:rPr lang="en-US" b="1"/>
              <a:t>ợng cơ sở trong đề tài</a:t>
            </a:r>
          </a:p>
        </p:txBody>
      </p:sp>
      <p:sp>
        <p:nvSpPr>
          <p:cNvPr id="3" name="Content Placeholder 2">
            <a:extLst>
              <a:ext uri="{FF2B5EF4-FFF2-40B4-BE49-F238E27FC236}">
                <a16:creationId xmlns:a16="http://schemas.microsoft.com/office/drawing/2014/main" id="{EC7C240F-99A9-4B90-985A-B6A8F98A4140}"/>
              </a:ext>
            </a:extLst>
          </p:cNvPr>
          <p:cNvSpPr>
            <a:spLocks noGrp="1"/>
          </p:cNvSpPr>
          <p:nvPr>
            <p:ph idx="1"/>
          </p:nvPr>
        </p:nvSpPr>
        <p:spPr>
          <a:xfrm>
            <a:off x="677334" y="1571504"/>
            <a:ext cx="9143674" cy="4981696"/>
          </a:xfrm>
        </p:spPr>
        <p:txBody>
          <a:bodyPr>
            <a:normAutofit/>
          </a:bodyPr>
          <a:lstStyle/>
          <a:p>
            <a:pPr marL="0" indent="0" algn="just">
              <a:buNone/>
            </a:pPr>
            <a:r>
              <a:rPr lang="en-US" sz="4000" b="1"/>
              <a:t>1. Công nghệ sử dụng:</a:t>
            </a:r>
          </a:p>
          <a:p>
            <a:pPr algn="just">
              <a:buFont typeface="Wingdings" panose="05000000000000000000" pitchFamily="2" charset="2"/>
              <a:buChar char="Ø"/>
            </a:pPr>
            <a:r>
              <a:rPr lang="en-US" sz="4000"/>
              <a:t>Ngôn ngữ: Python 2.7.</a:t>
            </a:r>
          </a:p>
          <a:p>
            <a:pPr algn="just">
              <a:buFont typeface="Wingdings" panose="05000000000000000000" pitchFamily="2" charset="2"/>
              <a:buChar char="Ø"/>
            </a:pPr>
            <a:r>
              <a:rPr lang="en-US" sz="4000"/>
              <a:t>Trình biên dịch: Visual Studio.</a:t>
            </a:r>
          </a:p>
          <a:p>
            <a:pPr algn="just">
              <a:buFont typeface="Wingdings" panose="05000000000000000000" pitchFamily="2" charset="2"/>
              <a:buChar char="Ø"/>
            </a:pPr>
            <a:r>
              <a:rPr lang="en-US" sz="4000"/>
              <a:t>Thư viện sử dụng: OpenCV (4.1.0.25), dlib (19.16.0), Flask (1.0.2).</a:t>
            </a:r>
          </a:p>
        </p:txBody>
      </p:sp>
      <p:sp>
        <p:nvSpPr>
          <p:cNvPr id="8" name="Slide Number Placeholder 7">
            <a:extLst>
              <a:ext uri="{FF2B5EF4-FFF2-40B4-BE49-F238E27FC236}">
                <a16:creationId xmlns:a16="http://schemas.microsoft.com/office/drawing/2014/main" id="{E40E62B5-A9FE-4AF1-A09E-69403F52A024}"/>
              </a:ext>
            </a:extLst>
          </p:cNvPr>
          <p:cNvSpPr>
            <a:spLocks noGrp="1"/>
          </p:cNvSpPr>
          <p:nvPr>
            <p:ph type="sldNum" sz="quarter" idx="12"/>
          </p:nvPr>
        </p:nvSpPr>
        <p:spPr/>
        <p:txBody>
          <a:bodyPr/>
          <a:lstStyle/>
          <a:p>
            <a:fld id="{D2A991CA-9251-4FD4-993F-3BBEA61DA058}" type="slidenum">
              <a:rPr lang="en-US" smtClean="0"/>
              <a:t>8</a:t>
            </a:fld>
            <a:endParaRPr lang="en-US"/>
          </a:p>
        </p:txBody>
      </p:sp>
    </p:spTree>
    <p:extLst>
      <p:ext uri="{BB962C8B-B14F-4D97-AF65-F5344CB8AC3E}">
        <p14:creationId xmlns:p14="http://schemas.microsoft.com/office/powerpoint/2010/main" val="175223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3728-0DF2-4792-A072-8B7CA041D57D}"/>
              </a:ext>
            </a:extLst>
          </p:cNvPr>
          <p:cNvSpPr>
            <a:spLocks noGrp="1"/>
          </p:cNvSpPr>
          <p:nvPr>
            <p:ph type="title"/>
          </p:nvPr>
        </p:nvSpPr>
        <p:spPr>
          <a:xfrm>
            <a:off x="860214" y="350520"/>
            <a:ext cx="8146626" cy="1320800"/>
          </a:xfrm>
        </p:spPr>
        <p:txBody>
          <a:bodyPr/>
          <a:lstStyle/>
          <a:p>
            <a:pPr algn="ctr"/>
            <a:r>
              <a:rPr lang="en-US" b="1"/>
              <a:t>II. Công nghệ và đối t</a:t>
            </a:r>
            <a:r>
              <a:rPr lang="vi-VN" b="1"/>
              <a:t>ư</a:t>
            </a:r>
            <a:r>
              <a:rPr lang="en-US" b="1"/>
              <a:t>ợng cơ sở trong đề tài</a:t>
            </a:r>
          </a:p>
        </p:txBody>
      </p:sp>
      <p:sp>
        <p:nvSpPr>
          <p:cNvPr id="3" name="Content Placeholder 2">
            <a:extLst>
              <a:ext uri="{FF2B5EF4-FFF2-40B4-BE49-F238E27FC236}">
                <a16:creationId xmlns:a16="http://schemas.microsoft.com/office/drawing/2014/main" id="{EC7C240F-99A9-4B90-985A-B6A8F98A4140}"/>
              </a:ext>
            </a:extLst>
          </p:cNvPr>
          <p:cNvSpPr>
            <a:spLocks noGrp="1"/>
          </p:cNvSpPr>
          <p:nvPr>
            <p:ph idx="1"/>
          </p:nvPr>
        </p:nvSpPr>
        <p:spPr>
          <a:xfrm>
            <a:off x="677334" y="1571504"/>
            <a:ext cx="9292166" cy="4981696"/>
          </a:xfrm>
        </p:spPr>
        <p:txBody>
          <a:bodyPr>
            <a:normAutofit/>
          </a:bodyPr>
          <a:lstStyle/>
          <a:p>
            <a:pPr marL="0" indent="0" algn="just">
              <a:buNone/>
            </a:pPr>
            <a:r>
              <a:rPr lang="en-US" sz="4000" b="1"/>
              <a:t>2. Đối t</a:t>
            </a:r>
            <a:r>
              <a:rPr lang="vi-VN" sz="4000" b="1"/>
              <a:t>ư</a:t>
            </a:r>
            <a:r>
              <a:rPr lang="en-US" sz="4000" b="1"/>
              <a:t>ợng cơ sở:</a:t>
            </a:r>
          </a:p>
          <a:p>
            <a:pPr marL="0" indent="0">
              <a:buNone/>
            </a:pPr>
            <a:r>
              <a:rPr lang="en-US" sz="3200"/>
              <a:t>a. Học bán giám sát (Semi-supervised Learning)</a:t>
            </a:r>
          </a:p>
          <a:p>
            <a:pPr marL="0" indent="0">
              <a:buNone/>
            </a:pPr>
            <a:r>
              <a:rPr lang="en-US" sz="3200"/>
              <a:t>Trong khoa học máy tính, học bán giám sát là một phương thức của ngành học máy sử dụng cả dữ liệu gán nhãn và chưa gán nhãn, nhiều nghiên cứu của ngành học máy có thể tìm ra được dữ liệu chưa gán nhãn khi sử dụng với một số lượng nhỏ dữ liệu gán nhãn. </a:t>
            </a:r>
          </a:p>
        </p:txBody>
      </p:sp>
      <p:sp>
        <p:nvSpPr>
          <p:cNvPr id="9" name="Slide Number Placeholder 8">
            <a:extLst>
              <a:ext uri="{FF2B5EF4-FFF2-40B4-BE49-F238E27FC236}">
                <a16:creationId xmlns:a16="http://schemas.microsoft.com/office/drawing/2014/main" id="{620DFDF9-B393-4B3C-ACA7-F6A69B1F7E9C}"/>
              </a:ext>
            </a:extLst>
          </p:cNvPr>
          <p:cNvSpPr>
            <a:spLocks noGrp="1"/>
          </p:cNvSpPr>
          <p:nvPr>
            <p:ph type="sldNum" sz="quarter" idx="12"/>
          </p:nvPr>
        </p:nvSpPr>
        <p:spPr>
          <a:xfrm>
            <a:off x="8438263" y="6270820"/>
            <a:ext cx="683339" cy="365125"/>
          </a:xfrm>
        </p:spPr>
        <p:txBody>
          <a:bodyPr/>
          <a:lstStyle/>
          <a:p>
            <a:fld id="{D2A991CA-9251-4FD4-993F-3BBEA61DA058}" type="slidenum">
              <a:rPr lang="en-US" smtClean="0"/>
              <a:t>9</a:t>
            </a:fld>
            <a:endParaRPr lang="en-US"/>
          </a:p>
        </p:txBody>
      </p:sp>
    </p:spTree>
    <p:extLst>
      <p:ext uri="{BB962C8B-B14F-4D97-AF65-F5344CB8AC3E}">
        <p14:creationId xmlns:p14="http://schemas.microsoft.com/office/powerpoint/2010/main" val="2361357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Custom 1">
      <a:majorFont>
        <a:latin typeface="Arial"/>
        <a:ea typeface=""/>
        <a:cs typeface=""/>
      </a:majorFont>
      <a:minorFont>
        <a:latin typeface="Arial"/>
        <a:ea typeface=""/>
        <a:cs typeface=""/>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863</TotalTime>
  <Words>1651</Words>
  <Application>Microsoft Office PowerPoint</Application>
  <PresentationFormat>Widescreen</PresentationFormat>
  <Paragraphs>265</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Times New Roman</vt:lpstr>
      <vt:lpstr>Wingdings</vt:lpstr>
      <vt:lpstr>Wingdings 3</vt:lpstr>
      <vt:lpstr>Facet</vt:lpstr>
      <vt:lpstr>PowerPoint Presentation</vt:lpstr>
      <vt:lpstr>Danh sách sinh viên thực hiện</vt:lpstr>
      <vt:lpstr>Nội dung trình bày</vt:lpstr>
      <vt:lpstr>I. TỔNG QUAN, GIỚI THIỆU VỀ ĐỀ TÀI</vt:lpstr>
      <vt:lpstr>PowerPoint Presentation</vt:lpstr>
      <vt:lpstr>I. TỔNG QUAN, GIỚI THIỆU VỀ ĐỀ TÀI</vt:lpstr>
      <vt:lpstr>PowerPoint Presentation</vt:lpstr>
      <vt:lpstr>II. Công nghệ sử dụng và đối tượng cơ sở trong đề tài</vt:lpstr>
      <vt:lpstr>II. Công nghệ và đối tượng cơ sở trong đề tài</vt:lpstr>
      <vt:lpstr>II. Công nghệ và đối tượng cơ sở trong đề tài</vt:lpstr>
      <vt:lpstr>II. Công nghệ và đối tượng cơ sở trong đề tài</vt:lpstr>
      <vt:lpstr>II. Công nghệ và đối tượng cơ sở trong đề tài</vt:lpstr>
      <vt:lpstr>Cấu trúc cây S-Tree:</vt:lpstr>
      <vt:lpstr>III. Bài toán trích xuất đặc trưng khuôn mặt:</vt:lpstr>
      <vt:lpstr>PowerPoint Presentation</vt:lpstr>
      <vt:lpstr>PowerPoint Presentation</vt:lpstr>
      <vt:lpstr>PowerPoint Presentation</vt:lpstr>
      <vt:lpstr>IV. Bài toán truy vấn ảnh trên cây S-Tree:</vt:lpstr>
      <vt:lpstr>PowerPoint Presentation</vt:lpstr>
      <vt:lpstr>PowerPoint Presentation</vt:lpstr>
      <vt:lpstr>PowerPoint Presentation</vt:lpstr>
      <vt:lpstr>PowerPoint Presentation</vt:lpstr>
      <vt:lpstr>PowerPoint Presentation</vt:lpstr>
      <vt:lpstr>PowerPoint Presentation</vt:lpstr>
      <vt:lpstr>Cấu trúc cây S-Tree:</vt:lpstr>
      <vt:lpstr>PowerPoint Presentation</vt:lpstr>
      <vt:lpstr>PowerPoint Presentation</vt:lpstr>
      <vt:lpstr>PowerPoint Presentation</vt:lpstr>
      <vt:lpstr>PowerPoint Presentation</vt:lpstr>
      <vt:lpstr>PowerPoint Presentation</vt:lpstr>
      <vt:lpstr>V. Thực nghiệm:</vt:lpstr>
      <vt:lpstr>PowerPoint Presentation</vt:lpstr>
      <vt:lpstr>PowerPoint Presentation</vt:lpstr>
      <vt:lpstr>PowerPoint Presentation</vt:lpstr>
      <vt:lpstr>VI.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Nguyễn</dc:creator>
  <cp:lastModifiedBy>Quang Nguyễn</cp:lastModifiedBy>
  <cp:revision>370</cp:revision>
  <dcterms:created xsi:type="dcterms:W3CDTF">2018-11-30T13:45:38Z</dcterms:created>
  <dcterms:modified xsi:type="dcterms:W3CDTF">2019-06-16T12:55:20Z</dcterms:modified>
</cp:coreProperties>
</file>